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23"/>
  </p:notesMasterIdLst>
  <p:handoutMasterIdLst>
    <p:handoutMasterId r:id="rId24"/>
  </p:handoutMasterIdLst>
  <p:sldIdLst>
    <p:sldId id="256" r:id="rId5"/>
    <p:sldId id="257" r:id="rId6"/>
    <p:sldId id="330" r:id="rId7"/>
    <p:sldId id="274" r:id="rId8"/>
    <p:sldId id="347" r:id="rId9"/>
    <p:sldId id="348" r:id="rId10"/>
    <p:sldId id="305" r:id="rId11"/>
    <p:sldId id="338" r:id="rId12"/>
    <p:sldId id="343" r:id="rId13"/>
    <p:sldId id="335" r:id="rId14"/>
    <p:sldId id="340" r:id="rId15"/>
    <p:sldId id="341" r:id="rId16"/>
    <p:sldId id="342" r:id="rId17"/>
    <p:sldId id="336" r:id="rId18"/>
    <p:sldId id="344" r:id="rId19"/>
    <p:sldId id="345" r:id="rId20"/>
    <p:sldId id="346" r:id="rId21"/>
    <p:sldId id="33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144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3D718B-7D91-45DA-B1A6-50AB379847CA}" v="7" dt="2022-05-09T15:46:58.2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111" d="100"/>
          <a:sy n="111" d="100"/>
        </p:scale>
        <p:origin x="594"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lay Saxena" userId="849798f71024a08d" providerId="LiveId" clId="{0C3D718B-7D91-45DA-B1A6-50AB379847CA}"/>
    <pc:docChg chg="undo custSel modSld">
      <pc:chgData name="Nilay Saxena" userId="849798f71024a08d" providerId="LiveId" clId="{0C3D718B-7D91-45DA-B1A6-50AB379847CA}" dt="2022-05-09T15:48:19.242" v="146" actId="1076"/>
      <pc:docMkLst>
        <pc:docMk/>
      </pc:docMkLst>
      <pc:sldChg chg="addSp delSp modSp mod">
        <pc:chgData name="Nilay Saxena" userId="849798f71024a08d" providerId="LiveId" clId="{0C3D718B-7D91-45DA-B1A6-50AB379847CA}" dt="2022-05-09T15:46:06.191" v="84" actId="1076"/>
        <pc:sldMkLst>
          <pc:docMk/>
          <pc:sldMk cId="3800068970" sldId="335"/>
        </pc:sldMkLst>
        <pc:spChg chg="add del mod">
          <ac:chgData name="Nilay Saxena" userId="849798f71024a08d" providerId="LiveId" clId="{0C3D718B-7D91-45DA-B1A6-50AB379847CA}" dt="2022-05-09T15:45:48.727" v="47" actId="767"/>
          <ac:spMkLst>
            <pc:docMk/>
            <pc:sldMk cId="3800068970" sldId="335"/>
            <ac:spMk id="23" creationId="{84039692-10DD-7700-1125-D80C139E0753}"/>
          </ac:spMkLst>
        </pc:spChg>
        <pc:spChg chg="add del mod">
          <ac:chgData name="Nilay Saxena" userId="849798f71024a08d" providerId="LiveId" clId="{0C3D718B-7D91-45DA-B1A6-50AB379847CA}" dt="2022-05-09T15:45:53.897" v="49" actId="767"/>
          <ac:spMkLst>
            <pc:docMk/>
            <pc:sldMk cId="3800068970" sldId="335"/>
            <ac:spMk id="24" creationId="{F9B7642E-99A3-AE55-6F57-CB58FE55620B}"/>
          </ac:spMkLst>
        </pc:spChg>
        <pc:spChg chg="add mod">
          <ac:chgData name="Nilay Saxena" userId="849798f71024a08d" providerId="LiveId" clId="{0C3D718B-7D91-45DA-B1A6-50AB379847CA}" dt="2022-05-09T15:46:06.191" v="84" actId="1076"/>
          <ac:spMkLst>
            <pc:docMk/>
            <pc:sldMk cId="3800068970" sldId="335"/>
            <ac:spMk id="25" creationId="{BC1053F4-C0DE-0A8E-E802-58B0CBDB9C88}"/>
          </ac:spMkLst>
        </pc:spChg>
        <pc:cxnChg chg="add">
          <ac:chgData name="Nilay Saxena" userId="849798f71024a08d" providerId="LiveId" clId="{0C3D718B-7D91-45DA-B1A6-50AB379847CA}" dt="2022-05-09T15:45:42.978" v="45" actId="11529"/>
          <ac:cxnSpMkLst>
            <pc:docMk/>
            <pc:sldMk cId="3800068970" sldId="335"/>
            <ac:cxnSpMk id="22" creationId="{D0EF78B9-B236-0C5A-8EFC-469C33FF112B}"/>
          </ac:cxnSpMkLst>
        </pc:cxnChg>
      </pc:sldChg>
      <pc:sldChg chg="addSp modSp mod">
        <pc:chgData name="Nilay Saxena" userId="849798f71024a08d" providerId="LiveId" clId="{0C3D718B-7D91-45DA-B1A6-50AB379847CA}" dt="2022-05-09T15:47:14.113" v="138" actId="1076"/>
        <pc:sldMkLst>
          <pc:docMk/>
          <pc:sldMk cId="943091750" sldId="336"/>
        </pc:sldMkLst>
        <pc:spChg chg="add mod">
          <ac:chgData name="Nilay Saxena" userId="849798f71024a08d" providerId="LiveId" clId="{0C3D718B-7D91-45DA-B1A6-50AB379847CA}" dt="2022-05-09T15:47:14.113" v="138" actId="1076"/>
          <ac:spMkLst>
            <pc:docMk/>
            <pc:sldMk cId="943091750" sldId="336"/>
            <ac:spMk id="30" creationId="{290BEDCE-D55C-DC3B-A489-68AE6A70D712}"/>
          </ac:spMkLst>
        </pc:spChg>
        <pc:cxnChg chg="add">
          <ac:chgData name="Nilay Saxena" userId="849798f71024a08d" providerId="LiveId" clId="{0C3D718B-7D91-45DA-B1A6-50AB379847CA}" dt="2022-05-09T15:46:54.243" v="85" actId="11529"/>
          <ac:cxnSpMkLst>
            <pc:docMk/>
            <pc:sldMk cId="943091750" sldId="336"/>
            <ac:cxnSpMk id="29" creationId="{D0F08A26-51EB-62EF-0488-BB45A39355CF}"/>
          </ac:cxnSpMkLst>
        </pc:cxnChg>
      </pc:sldChg>
      <pc:sldChg chg="addSp delSp modSp mod">
        <pc:chgData name="Nilay Saxena" userId="849798f71024a08d" providerId="LiveId" clId="{0C3D718B-7D91-45DA-B1A6-50AB379847CA}" dt="2022-05-09T15:45:26.772" v="44" actId="1076"/>
        <pc:sldMkLst>
          <pc:docMk/>
          <pc:sldMk cId="867604313" sldId="340"/>
        </pc:sldMkLst>
        <pc:spChg chg="add mod">
          <ac:chgData name="Nilay Saxena" userId="849798f71024a08d" providerId="LiveId" clId="{0C3D718B-7D91-45DA-B1A6-50AB379847CA}" dt="2022-05-09T15:45:26.772" v="44" actId="1076"/>
          <ac:spMkLst>
            <pc:docMk/>
            <pc:sldMk cId="867604313" sldId="340"/>
            <ac:spMk id="51" creationId="{8645ACC3-621E-2AB4-1312-5DE408B5FEC7}"/>
          </ac:spMkLst>
        </pc:spChg>
        <pc:picChg chg="mod">
          <ac:chgData name="Nilay Saxena" userId="849798f71024a08d" providerId="LiveId" clId="{0C3D718B-7D91-45DA-B1A6-50AB379847CA}" dt="2022-05-09T15:45:01.745" v="3" actId="1076"/>
          <ac:picMkLst>
            <pc:docMk/>
            <pc:sldMk cId="867604313" sldId="340"/>
            <ac:picMk id="45" creationId="{281C5AB9-2181-8C28-C864-2FC864747DC4}"/>
          </ac:picMkLst>
        </pc:picChg>
        <pc:cxnChg chg="add del">
          <ac:chgData name="Nilay Saxena" userId="849798f71024a08d" providerId="LiveId" clId="{0C3D718B-7D91-45DA-B1A6-50AB379847CA}" dt="2022-05-09T15:45:00.417" v="1" actId="11529"/>
          <ac:cxnSpMkLst>
            <pc:docMk/>
            <pc:sldMk cId="867604313" sldId="340"/>
            <ac:cxnSpMk id="47" creationId="{BAC44726-4A21-7653-65F8-1003174F9AB6}"/>
          </ac:cxnSpMkLst>
        </pc:cxnChg>
        <pc:cxnChg chg="add">
          <ac:chgData name="Nilay Saxena" userId="849798f71024a08d" providerId="LiveId" clId="{0C3D718B-7D91-45DA-B1A6-50AB379847CA}" dt="2022-05-09T15:45:06.588" v="4" actId="11529"/>
          <ac:cxnSpMkLst>
            <pc:docMk/>
            <pc:sldMk cId="867604313" sldId="340"/>
            <ac:cxnSpMk id="49" creationId="{AED5C1EC-F4A1-55D4-4902-69258CC1BCC7}"/>
          </ac:cxnSpMkLst>
        </pc:cxnChg>
      </pc:sldChg>
      <pc:sldChg chg="addSp delSp mod">
        <pc:chgData name="Nilay Saxena" userId="849798f71024a08d" providerId="LiveId" clId="{0C3D718B-7D91-45DA-B1A6-50AB379847CA}" dt="2022-05-09T15:47:42.591" v="140" actId="11529"/>
        <pc:sldMkLst>
          <pc:docMk/>
          <pc:sldMk cId="2875982385" sldId="345"/>
        </pc:sldMkLst>
        <pc:cxnChg chg="add del">
          <ac:chgData name="Nilay Saxena" userId="849798f71024a08d" providerId="LiveId" clId="{0C3D718B-7D91-45DA-B1A6-50AB379847CA}" dt="2022-05-09T15:47:42.591" v="140" actId="11529"/>
          <ac:cxnSpMkLst>
            <pc:docMk/>
            <pc:sldMk cId="2875982385" sldId="345"/>
            <ac:cxnSpMk id="8" creationId="{0A228C22-AE0F-CBEA-10C7-E117E64347F8}"/>
          </ac:cxnSpMkLst>
        </pc:cxnChg>
      </pc:sldChg>
      <pc:sldChg chg="addSp modSp mod">
        <pc:chgData name="Nilay Saxena" userId="849798f71024a08d" providerId="LiveId" clId="{0C3D718B-7D91-45DA-B1A6-50AB379847CA}" dt="2022-05-09T15:48:19.242" v="146" actId="1076"/>
        <pc:sldMkLst>
          <pc:docMk/>
          <pc:sldMk cId="3681367145" sldId="346"/>
        </pc:sldMkLst>
        <pc:spChg chg="add mod">
          <ac:chgData name="Nilay Saxena" userId="849798f71024a08d" providerId="LiveId" clId="{0C3D718B-7D91-45DA-B1A6-50AB379847CA}" dt="2022-05-09T15:48:02.149" v="144" actId="14100"/>
          <ac:spMkLst>
            <pc:docMk/>
            <pc:sldMk cId="3681367145" sldId="346"/>
            <ac:spMk id="12" creationId="{483A4EE3-2CFF-5AB8-639F-AD3D42E8812C}"/>
          </ac:spMkLst>
        </pc:spChg>
        <pc:picChg chg="mod modCrop">
          <ac:chgData name="Nilay Saxena" userId="849798f71024a08d" providerId="LiveId" clId="{0C3D718B-7D91-45DA-B1A6-50AB379847CA}" dt="2022-05-09T15:48:19.242" v="146" actId="1076"/>
          <ac:picMkLst>
            <pc:docMk/>
            <pc:sldMk cId="3681367145" sldId="346"/>
            <ac:picMk id="6" creationId="{CCEBFAD9-A411-1BDE-1B5D-250989EDBFE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3CD410-5E2E-4080-A893-907D31D22CB3}" type="doc">
      <dgm:prSet loTypeId="urn:microsoft.com/office/officeart/2017/3/layout/HorizontalLabelsTimeline" loCatId="other" qsTypeId="urn:microsoft.com/office/officeart/2005/8/quickstyle/simple1" qsCatId="simple" csTypeId="urn:microsoft.com/office/officeart/2005/8/colors/accent2_5" csCatId="accent2" phldr="1"/>
      <dgm:spPr/>
      <dgm:t>
        <a:bodyPr/>
        <a:lstStyle/>
        <a:p>
          <a:endParaRPr lang="en-US"/>
        </a:p>
      </dgm:t>
    </dgm:pt>
    <dgm:pt modelId="{D423FB80-F2BD-4DDE-80B1-76F84FE09A02}">
      <dgm:prSet phldrT="[Text]" phldr="0" custT="1"/>
      <dgm:spPr/>
      <dgm:t>
        <a:bodyPr/>
        <a:lstStyle/>
        <a:p>
          <a:pPr>
            <a:defRPr b="1"/>
          </a:pPr>
          <a:r>
            <a:rPr lang="en-US" sz="1800" b="0" dirty="0"/>
            <a:t>Planning</a:t>
          </a:r>
        </a:p>
      </dgm:t>
    </dgm:pt>
    <dgm:pt modelId="{9B1CA3FF-D252-4AF5-8F50-CFC93ACA9175}" type="parTrans" cxnId="{5BF3B7B1-A779-4E2D-8625-77DE0CA38FEE}">
      <dgm:prSet/>
      <dgm:spPr/>
      <dgm:t>
        <a:bodyPr/>
        <a:lstStyle/>
        <a:p>
          <a:endParaRPr lang="en-US"/>
        </a:p>
      </dgm:t>
    </dgm:pt>
    <dgm:pt modelId="{EBE862E1-9761-4AA7-AA00-BD79FA3B27DD}" type="sibTrans" cxnId="{5BF3B7B1-A779-4E2D-8625-77DE0CA38FEE}">
      <dgm:prSet/>
      <dgm:spPr/>
      <dgm:t>
        <a:bodyPr/>
        <a:lstStyle/>
        <a:p>
          <a:endParaRPr lang="en-US"/>
        </a:p>
      </dgm:t>
    </dgm:pt>
    <dgm:pt modelId="{245E128E-7700-4C91-9411-CDD1DCA94D67}">
      <dgm:prSet phldrT="[Text]" custT="1"/>
      <dgm:spPr/>
      <dgm:t>
        <a:bodyPr/>
        <a:lstStyle/>
        <a:p>
          <a:pPr algn="just"/>
          <a:r>
            <a:rPr lang="en-US" sz="1200" b="0" i="0" u="none" dirty="0"/>
            <a:t>The discussion of the case study and which SDLC model to use for development.</a:t>
          </a:r>
          <a:endParaRPr lang="en-US" sz="1200" dirty="0"/>
        </a:p>
      </dgm:t>
    </dgm:pt>
    <dgm:pt modelId="{B4D95EBA-0423-4AFA-B379-E030341B1F23}" type="parTrans" cxnId="{68D35F9D-DABF-4E5A-94D4-F988D8E84907}">
      <dgm:prSet/>
      <dgm:spPr/>
      <dgm:t>
        <a:bodyPr/>
        <a:lstStyle/>
        <a:p>
          <a:endParaRPr lang="en-US"/>
        </a:p>
      </dgm:t>
    </dgm:pt>
    <dgm:pt modelId="{4963BA97-D4C5-477B-9B0D-68DB38F61579}" type="sibTrans" cxnId="{68D35F9D-DABF-4E5A-94D4-F988D8E84907}">
      <dgm:prSet/>
      <dgm:spPr/>
      <dgm:t>
        <a:bodyPr/>
        <a:lstStyle/>
        <a:p>
          <a:endParaRPr lang="en-US"/>
        </a:p>
      </dgm:t>
    </dgm:pt>
    <dgm:pt modelId="{2DC4903D-31E8-4ED6-875F-63877788B702}">
      <dgm:prSet phldrT="[Text]" phldr="0" custT="1"/>
      <dgm:spPr/>
      <dgm:t>
        <a:bodyPr/>
        <a:lstStyle/>
        <a:p>
          <a:pPr>
            <a:defRPr b="1"/>
          </a:pPr>
          <a:r>
            <a:rPr lang="en-US" sz="1800" b="0" dirty="0"/>
            <a:t>Database</a:t>
          </a:r>
        </a:p>
      </dgm:t>
    </dgm:pt>
    <dgm:pt modelId="{A18F8C20-9A13-44DB-9E45-C2DE49ACE5D9}" type="parTrans" cxnId="{A319CB69-6926-431D-A805-EACBFA83FA66}">
      <dgm:prSet/>
      <dgm:spPr/>
      <dgm:t>
        <a:bodyPr/>
        <a:lstStyle/>
        <a:p>
          <a:endParaRPr lang="en-US"/>
        </a:p>
      </dgm:t>
    </dgm:pt>
    <dgm:pt modelId="{EBFDEA83-93E5-4D72-A672-078838B258F5}" type="sibTrans" cxnId="{A319CB69-6926-431D-A805-EACBFA83FA66}">
      <dgm:prSet/>
      <dgm:spPr/>
      <dgm:t>
        <a:bodyPr/>
        <a:lstStyle/>
        <a:p>
          <a:endParaRPr lang="en-US"/>
        </a:p>
      </dgm:t>
    </dgm:pt>
    <dgm:pt modelId="{A9FB790A-3E33-4887-962E-7206A01AD84F}">
      <dgm:prSet phldrT="[Text]" custT="1"/>
      <dgm:spPr/>
      <dgm:t>
        <a:bodyPr/>
        <a:lstStyle/>
        <a:p>
          <a:pPr algn="just"/>
          <a:r>
            <a:rPr lang="en-US" sz="1200" b="0" i="0" u="none" dirty="0"/>
            <a:t>Creation of the database using Entity Framework Code First Approach.</a:t>
          </a:r>
          <a:endParaRPr lang="en-US" sz="1200" dirty="0"/>
        </a:p>
      </dgm:t>
    </dgm:pt>
    <dgm:pt modelId="{2E34BE83-4A83-4B5F-8976-D4AC57FE5007}" type="parTrans" cxnId="{607143D0-C26B-448B-8E8C-A8A46198F0C6}">
      <dgm:prSet/>
      <dgm:spPr/>
      <dgm:t>
        <a:bodyPr/>
        <a:lstStyle/>
        <a:p>
          <a:endParaRPr lang="en-US"/>
        </a:p>
      </dgm:t>
    </dgm:pt>
    <dgm:pt modelId="{A18338C2-0675-4B1C-898F-3D939F41C34C}" type="sibTrans" cxnId="{607143D0-C26B-448B-8E8C-A8A46198F0C6}">
      <dgm:prSet/>
      <dgm:spPr/>
      <dgm:t>
        <a:bodyPr/>
        <a:lstStyle/>
        <a:p>
          <a:endParaRPr lang="en-US"/>
        </a:p>
      </dgm:t>
    </dgm:pt>
    <dgm:pt modelId="{8A93A940-284B-49B0-9D89-5FA2B3B3C7E5}">
      <dgm:prSet phldrT="[Text]" phldr="0" custT="1"/>
      <dgm:spPr/>
      <dgm:t>
        <a:bodyPr/>
        <a:lstStyle/>
        <a:p>
          <a:pPr>
            <a:defRPr b="1"/>
          </a:pPr>
          <a:r>
            <a:rPr lang="en-US" sz="1800" b="0" dirty="0"/>
            <a:t>Development</a:t>
          </a:r>
        </a:p>
      </dgm:t>
    </dgm:pt>
    <dgm:pt modelId="{CD96219D-3688-4138-ACC9-901ED9FEACCC}" type="parTrans" cxnId="{982D7B44-1518-4DD0-82D4-8A3901DD95E9}">
      <dgm:prSet/>
      <dgm:spPr/>
      <dgm:t>
        <a:bodyPr/>
        <a:lstStyle/>
        <a:p>
          <a:endParaRPr lang="en-US"/>
        </a:p>
      </dgm:t>
    </dgm:pt>
    <dgm:pt modelId="{E0447E4A-3C15-4884-AEBE-804149EBD331}" type="sibTrans" cxnId="{982D7B44-1518-4DD0-82D4-8A3901DD95E9}">
      <dgm:prSet/>
      <dgm:spPr/>
      <dgm:t>
        <a:bodyPr/>
        <a:lstStyle/>
        <a:p>
          <a:endParaRPr lang="en-US"/>
        </a:p>
      </dgm:t>
    </dgm:pt>
    <dgm:pt modelId="{6BA5F3BE-D53A-42E0-A7FE-674B99BD07E6}">
      <dgm:prSet phldrT="[Text]" custT="1"/>
      <dgm:spPr/>
      <dgm:t>
        <a:bodyPr/>
        <a:lstStyle/>
        <a:p>
          <a:pPr algn="just"/>
          <a:r>
            <a:rPr lang="en-US" sz="1200" b="0" i="0" u="none" dirty="0"/>
            <a:t>Development of different modules by the team members </a:t>
          </a:r>
          <a:endParaRPr lang="en-US" sz="1200" dirty="0"/>
        </a:p>
      </dgm:t>
    </dgm:pt>
    <dgm:pt modelId="{9484BBA1-86EE-4AA2-B94A-A26EED0EFB1E}" type="parTrans" cxnId="{6AEB3B94-8522-4F42-A6BC-BC55C5AED92F}">
      <dgm:prSet/>
      <dgm:spPr/>
      <dgm:t>
        <a:bodyPr/>
        <a:lstStyle/>
        <a:p>
          <a:endParaRPr lang="en-US"/>
        </a:p>
      </dgm:t>
    </dgm:pt>
    <dgm:pt modelId="{48C67DB7-8AA6-454C-83AE-A16B3B9F45FF}" type="sibTrans" cxnId="{6AEB3B94-8522-4F42-A6BC-BC55C5AED92F}">
      <dgm:prSet/>
      <dgm:spPr/>
      <dgm:t>
        <a:bodyPr/>
        <a:lstStyle/>
        <a:p>
          <a:endParaRPr lang="en-US"/>
        </a:p>
      </dgm:t>
    </dgm:pt>
    <dgm:pt modelId="{B7EAF83C-E1E2-4060-A15C-5B683F5ABDB6}">
      <dgm:prSet phldrT="[Text]" custT="1"/>
      <dgm:spPr/>
      <dgm:t>
        <a:bodyPr/>
        <a:lstStyle/>
        <a:p>
          <a:pPr>
            <a:defRPr b="1"/>
          </a:pPr>
          <a:r>
            <a:rPr lang="en-US" sz="1800" b="0" dirty="0"/>
            <a:t>Integration</a:t>
          </a:r>
        </a:p>
      </dgm:t>
    </dgm:pt>
    <dgm:pt modelId="{0F3BE3E5-5F26-4F55-8287-A3DAF6BD4A08}" type="parTrans" cxnId="{063B7E65-C8C7-4BC7-B7D8-3E116985E120}">
      <dgm:prSet/>
      <dgm:spPr/>
      <dgm:t>
        <a:bodyPr/>
        <a:lstStyle/>
        <a:p>
          <a:endParaRPr lang="en-US"/>
        </a:p>
      </dgm:t>
    </dgm:pt>
    <dgm:pt modelId="{416A6271-B608-4CBB-91A0-4462E64B7A8D}" type="sibTrans" cxnId="{063B7E65-C8C7-4BC7-B7D8-3E116985E120}">
      <dgm:prSet/>
      <dgm:spPr/>
      <dgm:t>
        <a:bodyPr/>
        <a:lstStyle/>
        <a:p>
          <a:endParaRPr lang="en-US"/>
        </a:p>
      </dgm:t>
    </dgm:pt>
    <dgm:pt modelId="{BF5CD713-2E7F-4FA2-A365-0158844247C1}">
      <dgm:prSet phldrT="[Text]" custT="1"/>
      <dgm:spPr/>
      <dgm:t>
        <a:bodyPr/>
        <a:lstStyle/>
        <a:p>
          <a:pPr>
            <a:defRPr b="1"/>
          </a:pPr>
          <a:r>
            <a:rPr lang="en-US" sz="1800" b="0" dirty="0"/>
            <a:t>Finalization</a:t>
          </a:r>
        </a:p>
      </dgm:t>
    </dgm:pt>
    <dgm:pt modelId="{4B1EFBBB-DB3F-4353-84A5-217D60B77662}" type="parTrans" cxnId="{0938E3E3-4DD8-4069-97E7-7CBBEBFE5A13}">
      <dgm:prSet/>
      <dgm:spPr/>
      <dgm:t>
        <a:bodyPr/>
        <a:lstStyle/>
        <a:p>
          <a:endParaRPr lang="en-US"/>
        </a:p>
      </dgm:t>
    </dgm:pt>
    <dgm:pt modelId="{1E7CF33D-04A9-4522-B84F-6C2C1CF2D6AD}" type="sibTrans" cxnId="{0938E3E3-4DD8-4069-97E7-7CBBEBFE5A13}">
      <dgm:prSet/>
      <dgm:spPr/>
      <dgm:t>
        <a:bodyPr/>
        <a:lstStyle/>
        <a:p>
          <a:endParaRPr lang="en-US"/>
        </a:p>
      </dgm:t>
    </dgm:pt>
    <dgm:pt modelId="{0F28F38F-17E7-44A8-973E-FC94684377B5}">
      <dgm:prSet phldrT="[Text]" custT="1"/>
      <dgm:spPr/>
      <dgm:t>
        <a:bodyPr/>
        <a:lstStyle/>
        <a:p>
          <a:pPr algn="just"/>
          <a:r>
            <a:rPr lang="en-US" sz="1200" b="0" i="0" u="none" dirty="0"/>
            <a:t>Integration of different modules into the project and error handling. </a:t>
          </a:r>
          <a:endParaRPr lang="en-US" sz="1200" dirty="0"/>
        </a:p>
      </dgm:t>
    </dgm:pt>
    <dgm:pt modelId="{72535623-2685-4634-9155-926D36DD275F}" type="parTrans" cxnId="{9E1E0922-367E-4D59-B87A-D6127405DD9B}">
      <dgm:prSet/>
      <dgm:spPr/>
      <dgm:t>
        <a:bodyPr/>
        <a:lstStyle/>
        <a:p>
          <a:endParaRPr lang="en-US"/>
        </a:p>
      </dgm:t>
    </dgm:pt>
    <dgm:pt modelId="{8BE4C846-C26B-4FA4-83A2-4C9007AFA3E9}" type="sibTrans" cxnId="{9E1E0922-367E-4D59-B87A-D6127405DD9B}">
      <dgm:prSet/>
      <dgm:spPr/>
      <dgm:t>
        <a:bodyPr/>
        <a:lstStyle/>
        <a:p>
          <a:endParaRPr lang="en-US"/>
        </a:p>
      </dgm:t>
    </dgm:pt>
    <dgm:pt modelId="{71E65531-AFB8-400F-8A0E-3D2D8EB02527}">
      <dgm:prSet phldrT="[Text]" custT="1"/>
      <dgm:spPr/>
      <dgm:t>
        <a:bodyPr/>
        <a:lstStyle/>
        <a:p>
          <a:pPr algn="just"/>
          <a:r>
            <a:rPr lang="en-US" sz="1200" b="0" i="0" u="none" dirty="0"/>
            <a:t>Final changes made along with the styling of the entire application.</a:t>
          </a:r>
          <a:endParaRPr lang="en-US" sz="1200" dirty="0"/>
        </a:p>
      </dgm:t>
    </dgm:pt>
    <dgm:pt modelId="{CDBCD6FE-99D6-4D1C-ACCC-ACD1054C98A6}" type="parTrans" cxnId="{806EAB44-63AA-464E-AE88-604149F91859}">
      <dgm:prSet/>
      <dgm:spPr/>
      <dgm:t>
        <a:bodyPr/>
        <a:lstStyle/>
        <a:p>
          <a:endParaRPr lang="en-US"/>
        </a:p>
      </dgm:t>
    </dgm:pt>
    <dgm:pt modelId="{C5802CBE-AD20-4AAE-8010-3C10BC564C65}" type="sibTrans" cxnId="{806EAB44-63AA-464E-AE88-604149F91859}">
      <dgm:prSet/>
      <dgm:spPr/>
      <dgm:t>
        <a:bodyPr/>
        <a:lstStyle/>
        <a:p>
          <a:endParaRPr lang="en-US"/>
        </a:p>
      </dgm:t>
    </dgm:pt>
    <dgm:pt modelId="{687CC7BD-79EF-4A0F-BDD3-809BFA49E6BE}" type="pres">
      <dgm:prSet presAssocID="{FF3CD410-5E2E-4080-A893-907D31D22CB3}" presName="root" presStyleCnt="0">
        <dgm:presLayoutVars>
          <dgm:chMax/>
          <dgm:chPref/>
          <dgm:animLvl val="lvl"/>
        </dgm:presLayoutVars>
      </dgm:prSet>
      <dgm:spPr/>
    </dgm:pt>
    <dgm:pt modelId="{6168B371-2815-4661-9209-F8A29814ADCC}" type="pres">
      <dgm:prSet presAssocID="{FF3CD410-5E2E-4080-A893-907D31D22CB3}" presName="divider" presStyleLbl="fgAcc1" presStyleIdx="0" presStyleCnt="1"/>
      <dgm:spPr/>
    </dgm:pt>
    <dgm:pt modelId="{4C5F54B5-504F-4069-AF1D-9A370FBD268C}" type="pres">
      <dgm:prSet presAssocID="{FF3CD410-5E2E-4080-A893-907D31D22CB3}" presName="nodes" presStyleCnt="0">
        <dgm:presLayoutVars>
          <dgm:chMax/>
          <dgm:chPref/>
          <dgm:animLvl val="lvl"/>
        </dgm:presLayoutVars>
      </dgm:prSet>
      <dgm:spPr/>
    </dgm:pt>
    <dgm:pt modelId="{34539F78-7536-446A-B749-4315D26F2C4E}" type="pres">
      <dgm:prSet presAssocID="{D423FB80-F2BD-4DDE-80B1-76F84FE09A02}" presName="composite" presStyleCnt="0"/>
      <dgm:spPr/>
    </dgm:pt>
    <dgm:pt modelId="{64E37A6A-8F95-4F28-92FC-1FE8089D7DAF}" type="pres">
      <dgm:prSet presAssocID="{D423FB80-F2BD-4DDE-80B1-76F84FE09A02}" presName="L1TextContainer" presStyleLbl="alignNode1" presStyleIdx="0" presStyleCnt="5">
        <dgm:presLayoutVars>
          <dgm:chMax val="1"/>
          <dgm:chPref val="1"/>
          <dgm:bulletEnabled val="1"/>
        </dgm:presLayoutVars>
      </dgm:prSet>
      <dgm:spPr/>
    </dgm:pt>
    <dgm:pt modelId="{301B11E7-9AB9-40DA-A950-87C47281308D}" type="pres">
      <dgm:prSet presAssocID="{D423FB80-F2BD-4DDE-80B1-76F84FE09A02}" presName="L2TextContainerWrapper" presStyleCnt="0">
        <dgm:presLayoutVars>
          <dgm:bulletEnabled val="1"/>
        </dgm:presLayoutVars>
      </dgm:prSet>
      <dgm:spPr/>
    </dgm:pt>
    <dgm:pt modelId="{255B3FC7-BD87-4810-87ED-7952D0F23157}" type="pres">
      <dgm:prSet presAssocID="{D423FB80-F2BD-4DDE-80B1-76F84FE09A02}" presName="L2TextContainer" presStyleLbl="bgAccFollowNode1" presStyleIdx="0" presStyleCnt="5"/>
      <dgm:spPr/>
    </dgm:pt>
    <dgm:pt modelId="{4B545162-9690-412E-B970-54DA905B44AF}" type="pres">
      <dgm:prSet presAssocID="{D423FB80-F2BD-4DDE-80B1-76F84FE09A02}" presName="FlexibleEmptyPlaceHolder" presStyleCnt="0"/>
      <dgm:spPr/>
    </dgm:pt>
    <dgm:pt modelId="{DF478A7F-4668-4E0A-86F7-C1205CF5AA73}" type="pres">
      <dgm:prSet presAssocID="{D423FB80-F2BD-4DDE-80B1-76F84FE09A02}" presName="ConnectLine" presStyleLbl="sibTrans1D1" presStyleIdx="0" presStyleCnt="5"/>
      <dgm:spPr/>
    </dgm:pt>
    <dgm:pt modelId="{6D7F9BE3-3008-4E5E-96F3-C71D72649902}" type="pres">
      <dgm:prSet presAssocID="{D423FB80-F2BD-4DDE-80B1-76F84FE09A02}" presName="ConnectorPoint" presStyleLbl="node1" presStyleIdx="0" presStyleCnt="5"/>
      <dgm:spPr>
        <a:solidFill>
          <a:schemeClr val="accent2">
            <a:alpha val="90000"/>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2633C3C-6589-41FB-998C-85A7548107A4}" type="pres">
      <dgm:prSet presAssocID="{D423FB80-F2BD-4DDE-80B1-76F84FE09A02}" presName="EmptyPlaceHolder" presStyleCnt="0"/>
      <dgm:spPr/>
    </dgm:pt>
    <dgm:pt modelId="{41467129-B2CC-4E38-A5B2-56D30FA28409}" type="pres">
      <dgm:prSet presAssocID="{EBE862E1-9761-4AA7-AA00-BD79FA3B27DD}" presName="spaceBetweenRectangles" presStyleCnt="0"/>
      <dgm:spPr/>
    </dgm:pt>
    <dgm:pt modelId="{6AA3FB3F-E213-4147-93D1-22B952CDFE17}" type="pres">
      <dgm:prSet presAssocID="{2DC4903D-31E8-4ED6-875F-63877788B702}" presName="composite" presStyleCnt="0"/>
      <dgm:spPr/>
    </dgm:pt>
    <dgm:pt modelId="{270971D8-F05B-4392-88C0-D9921BB5F6B0}" type="pres">
      <dgm:prSet presAssocID="{2DC4903D-31E8-4ED6-875F-63877788B702}" presName="L1TextContainer" presStyleLbl="alignNode1" presStyleIdx="1" presStyleCnt="5">
        <dgm:presLayoutVars>
          <dgm:chMax val="1"/>
          <dgm:chPref val="1"/>
          <dgm:bulletEnabled val="1"/>
        </dgm:presLayoutVars>
      </dgm:prSet>
      <dgm:spPr/>
    </dgm:pt>
    <dgm:pt modelId="{68B34C20-0EE9-4A51-9634-702BEA794899}" type="pres">
      <dgm:prSet presAssocID="{2DC4903D-31E8-4ED6-875F-63877788B702}" presName="L2TextContainerWrapper" presStyleCnt="0">
        <dgm:presLayoutVars>
          <dgm:bulletEnabled val="1"/>
        </dgm:presLayoutVars>
      </dgm:prSet>
      <dgm:spPr/>
    </dgm:pt>
    <dgm:pt modelId="{1D60394B-1800-4790-9694-08B1C1D1B34D}" type="pres">
      <dgm:prSet presAssocID="{2DC4903D-31E8-4ED6-875F-63877788B702}" presName="L2TextContainer" presStyleLbl="bgAccFollowNode1" presStyleIdx="1" presStyleCnt="5"/>
      <dgm:spPr/>
    </dgm:pt>
    <dgm:pt modelId="{F7828579-24D8-4EC2-A1D6-344D5AD522E4}" type="pres">
      <dgm:prSet presAssocID="{2DC4903D-31E8-4ED6-875F-63877788B702}" presName="FlexibleEmptyPlaceHolder" presStyleCnt="0"/>
      <dgm:spPr/>
    </dgm:pt>
    <dgm:pt modelId="{59F1EF41-14EA-48EE-A559-118169DBDB24}" type="pres">
      <dgm:prSet presAssocID="{2DC4903D-31E8-4ED6-875F-63877788B702}" presName="ConnectLine" presStyleLbl="sibTrans1D1" presStyleIdx="1" presStyleCnt="5"/>
      <dgm:spPr/>
    </dgm:pt>
    <dgm:pt modelId="{8E0947F0-E28B-4B2E-B1D6-BFEED1AF012B}" type="pres">
      <dgm:prSet presAssocID="{2DC4903D-31E8-4ED6-875F-63877788B702}" presName="ConnectorPoint" presStyleLbl="node1" presStyleIdx="1" presStyleCnt="5"/>
      <dgm:spPr>
        <a:solidFill>
          <a:schemeClr val="accent2">
            <a:alpha val="90000"/>
            <a:hueOff val="0"/>
            <a:satOff val="0"/>
            <a:lumOff val="0"/>
            <a:alphaOff val="-10000"/>
          </a:schemeClr>
        </a:solidFill>
        <a:ln w="6350" cap="flat" cmpd="sng" algn="ctr">
          <a:solidFill>
            <a:schemeClr val="lt1">
              <a:hueOff val="0"/>
              <a:satOff val="0"/>
              <a:lumOff val="0"/>
              <a:alphaOff val="0"/>
            </a:schemeClr>
          </a:solidFill>
          <a:prstDash val="solid"/>
          <a:miter lim="800000"/>
        </a:ln>
        <a:effectLst/>
      </dgm:spPr>
    </dgm:pt>
    <dgm:pt modelId="{6BA99215-8D0D-4B24-ACDB-B8619064A20A}" type="pres">
      <dgm:prSet presAssocID="{2DC4903D-31E8-4ED6-875F-63877788B702}" presName="EmptyPlaceHolder" presStyleCnt="0"/>
      <dgm:spPr/>
    </dgm:pt>
    <dgm:pt modelId="{9B2B8A77-95BF-4B3D-B7A2-74A64BEAD033}" type="pres">
      <dgm:prSet presAssocID="{EBFDEA83-93E5-4D72-A672-078838B258F5}" presName="spaceBetweenRectangles" presStyleCnt="0"/>
      <dgm:spPr/>
    </dgm:pt>
    <dgm:pt modelId="{CB500B18-4CCC-44D0-A7EE-E63EC340604C}" type="pres">
      <dgm:prSet presAssocID="{8A93A940-284B-49B0-9D89-5FA2B3B3C7E5}" presName="composite" presStyleCnt="0"/>
      <dgm:spPr/>
    </dgm:pt>
    <dgm:pt modelId="{A7F04B95-81DC-4C70-990B-FEE82F4C63E7}" type="pres">
      <dgm:prSet presAssocID="{8A93A940-284B-49B0-9D89-5FA2B3B3C7E5}" presName="L1TextContainer" presStyleLbl="alignNode1" presStyleIdx="2" presStyleCnt="5">
        <dgm:presLayoutVars>
          <dgm:chMax val="1"/>
          <dgm:chPref val="1"/>
          <dgm:bulletEnabled val="1"/>
        </dgm:presLayoutVars>
      </dgm:prSet>
      <dgm:spPr/>
    </dgm:pt>
    <dgm:pt modelId="{16384FAB-C600-47F1-91A6-2EF972F345F9}" type="pres">
      <dgm:prSet presAssocID="{8A93A940-284B-49B0-9D89-5FA2B3B3C7E5}" presName="L2TextContainerWrapper" presStyleCnt="0">
        <dgm:presLayoutVars>
          <dgm:bulletEnabled val="1"/>
        </dgm:presLayoutVars>
      </dgm:prSet>
      <dgm:spPr/>
    </dgm:pt>
    <dgm:pt modelId="{725F2AEF-0925-4411-A89A-5976D96BC3B1}" type="pres">
      <dgm:prSet presAssocID="{8A93A940-284B-49B0-9D89-5FA2B3B3C7E5}" presName="L2TextContainer" presStyleLbl="bgAccFollowNode1" presStyleIdx="2" presStyleCnt="5"/>
      <dgm:spPr/>
    </dgm:pt>
    <dgm:pt modelId="{F1CEE27F-E297-4972-B373-BDB021CAF74B}" type="pres">
      <dgm:prSet presAssocID="{8A93A940-284B-49B0-9D89-5FA2B3B3C7E5}" presName="FlexibleEmptyPlaceHolder" presStyleCnt="0"/>
      <dgm:spPr/>
    </dgm:pt>
    <dgm:pt modelId="{3F1F843F-8CAA-4ECF-B5A2-211D6C43D3C6}" type="pres">
      <dgm:prSet presAssocID="{8A93A940-284B-49B0-9D89-5FA2B3B3C7E5}" presName="ConnectLine" presStyleLbl="sibTrans1D1" presStyleIdx="2" presStyleCnt="5"/>
      <dgm:spPr/>
    </dgm:pt>
    <dgm:pt modelId="{53B98CC0-1029-46A6-8053-0933F88F7705}" type="pres">
      <dgm:prSet presAssocID="{8A93A940-284B-49B0-9D89-5FA2B3B3C7E5}" presName="ConnectorPoint" presStyleLbl="node1" presStyleIdx="2" presStyleCnt="5"/>
      <dgm:spPr>
        <a:solidFill>
          <a:schemeClr val="accent2">
            <a:alpha val="90000"/>
            <a:hueOff val="0"/>
            <a:satOff val="0"/>
            <a:lumOff val="0"/>
            <a:alphaOff val="-20000"/>
          </a:schemeClr>
        </a:solidFill>
        <a:ln w="6350" cap="flat" cmpd="sng" algn="ctr">
          <a:solidFill>
            <a:schemeClr val="lt1">
              <a:hueOff val="0"/>
              <a:satOff val="0"/>
              <a:lumOff val="0"/>
              <a:alphaOff val="0"/>
            </a:schemeClr>
          </a:solidFill>
          <a:prstDash val="solid"/>
          <a:miter lim="800000"/>
        </a:ln>
        <a:effectLst/>
      </dgm:spPr>
    </dgm:pt>
    <dgm:pt modelId="{ED7FD386-E91E-4500-9B1B-A5B2EA2DCD9E}" type="pres">
      <dgm:prSet presAssocID="{8A93A940-284B-49B0-9D89-5FA2B3B3C7E5}" presName="EmptyPlaceHolder" presStyleCnt="0"/>
      <dgm:spPr/>
    </dgm:pt>
    <dgm:pt modelId="{17505DA6-AA50-4A6F-BF65-AEC0626F21E7}" type="pres">
      <dgm:prSet presAssocID="{E0447E4A-3C15-4884-AEBE-804149EBD331}" presName="spaceBetweenRectangles" presStyleCnt="0"/>
      <dgm:spPr/>
    </dgm:pt>
    <dgm:pt modelId="{32AAFE31-6289-403A-9D13-818F4101EB70}" type="pres">
      <dgm:prSet presAssocID="{B7EAF83C-E1E2-4060-A15C-5B683F5ABDB6}" presName="composite" presStyleCnt="0"/>
      <dgm:spPr/>
    </dgm:pt>
    <dgm:pt modelId="{0CFAF01A-0163-4C33-9878-6F2FFD282979}" type="pres">
      <dgm:prSet presAssocID="{B7EAF83C-E1E2-4060-A15C-5B683F5ABDB6}" presName="L1TextContainer" presStyleLbl="alignNode1" presStyleIdx="3" presStyleCnt="5">
        <dgm:presLayoutVars>
          <dgm:chMax val="1"/>
          <dgm:chPref val="1"/>
          <dgm:bulletEnabled val="1"/>
        </dgm:presLayoutVars>
      </dgm:prSet>
      <dgm:spPr/>
    </dgm:pt>
    <dgm:pt modelId="{2130F610-3DBC-4B00-8F6C-B9F95B3288F3}" type="pres">
      <dgm:prSet presAssocID="{B7EAF83C-E1E2-4060-A15C-5B683F5ABDB6}" presName="L2TextContainerWrapper" presStyleCnt="0">
        <dgm:presLayoutVars>
          <dgm:bulletEnabled val="1"/>
        </dgm:presLayoutVars>
      </dgm:prSet>
      <dgm:spPr/>
    </dgm:pt>
    <dgm:pt modelId="{F7B633A7-D926-4CBC-87D6-CC10E20E0F4C}" type="pres">
      <dgm:prSet presAssocID="{B7EAF83C-E1E2-4060-A15C-5B683F5ABDB6}" presName="L2TextContainer" presStyleLbl="bgAccFollowNode1" presStyleIdx="3" presStyleCnt="5"/>
      <dgm:spPr/>
    </dgm:pt>
    <dgm:pt modelId="{37315AFB-AE24-4940-9EE4-4FD158C8879E}" type="pres">
      <dgm:prSet presAssocID="{B7EAF83C-E1E2-4060-A15C-5B683F5ABDB6}" presName="FlexibleEmptyPlaceHolder" presStyleCnt="0"/>
      <dgm:spPr/>
    </dgm:pt>
    <dgm:pt modelId="{232CE934-E2E5-4676-AC76-E4B011E79514}" type="pres">
      <dgm:prSet presAssocID="{B7EAF83C-E1E2-4060-A15C-5B683F5ABDB6}" presName="ConnectLine" presStyleLbl="sibTrans1D1" presStyleIdx="3" presStyleCnt="5"/>
      <dgm:spPr/>
    </dgm:pt>
    <dgm:pt modelId="{E81393AC-A038-4AFA-9F23-B7759047F7CF}" type="pres">
      <dgm:prSet presAssocID="{B7EAF83C-E1E2-4060-A15C-5B683F5ABDB6}" presName="ConnectorPoint" presStyleLbl="node1" presStyleIdx="3" presStyleCnt="5"/>
      <dgm:spPr>
        <a:solidFill>
          <a:schemeClr val="accent2">
            <a:alpha val="90000"/>
            <a:hueOff val="0"/>
            <a:satOff val="0"/>
            <a:lumOff val="0"/>
            <a:alphaOff val="-30000"/>
          </a:schemeClr>
        </a:solidFill>
        <a:ln w="6350" cap="flat" cmpd="sng" algn="ctr">
          <a:solidFill>
            <a:schemeClr val="lt1">
              <a:hueOff val="0"/>
              <a:satOff val="0"/>
              <a:lumOff val="0"/>
              <a:alphaOff val="0"/>
            </a:schemeClr>
          </a:solidFill>
          <a:prstDash val="solid"/>
          <a:miter lim="800000"/>
        </a:ln>
        <a:effectLst/>
      </dgm:spPr>
    </dgm:pt>
    <dgm:pt modelId="{E46F4132-D2E1-4357-B1EA-A4E065894E0E}" type="pres">
      <dgm:prSet presAssocID="{B7EAF83C-E1E2-4060-A15C-5B683F5ABDB6}" presName="EmptyPlaceHolder" presStyleCnt="0"/>
      <dgm:spPr/>
    </dgm:pt>
    <dgm:pt modelId="{6ECDF989-E3A2-4C0F-829C-476EE79637D3}" type="pres">
      <dgm:prSet presAssocID="{416A6271-B608-4CBB-91A0-4462E64B7A8D}" presName="spaceBetweenRectangles" presStyleCnt="0"/>
      <dgm:spPr/>
    </dgm:pt>
    <dgm:pt modelId="{9AD9F8DF-24E6-42E6-BBD7-CAE934B7049B}" type="pres">
      <dgm:prSet presAssocID="{BF5CD713-2E7F-4FA2-A365-0158844247C1}" presName="composite" presStyleCnt="0"/>
      <dgm:spPr/>
    </dgm:pt>
    <dgm:pt modelId="{FF85B7F5-A04A-4DA0-962A-28F0B197085A}" type="pres">
      <dgm:prSet presAssocID="{BF5CD713-2E7F-4FA2-A365-0158844247C1}" presName="L1TextContainer" presStyleLbl="alignNode1" presStyleIdx="4" presStyleCnt="5">
        <dgm:presLayoutVars>
          <dgm:chMax val="1"/>
          <dgm:chPref val="1"/>
          <dgm:bulletEnabled val="1"/>
        </dgm:presLayoutVars>
      </dgm:prSet>
      <dgm:spPr/>
    </dgm:pt>
    <dgm:pt modelId="{FB84B4D0-12DA-4067-A812-4C1E5BFB9CAA}" type="pres">
      <dgm:prSet presAssocID="{BF5CD713-2E7F-4FA2-A365-0158844247C1}" presName="L2TextContainerWrapper" presStyleCnt="0">
        <dgm:presLayoutVars>
          <dgm:bulletEnabled val="1"/>
        </dgm:presLayoutVars>
      </dgm:prSet>
      <dgm:spPr/>
    </dgm:pt>
    <dgm:pt modelId="{DB2625BA-E96D-4321-A7F2-AE977040F570}" type="pres">
      <dgm:prSet presAssocID="{BF5CD713-2E7F-4FA2-A365-0158844247C1}" presName="L2TextContainer" presStyleLbl="bgAccFollowNode1" presStyleIdx="4" presStyleCnt="5"/>
      <dgm:spPr/>
    </dgm:pt>
    <dgm:pt modelId="{F9E160B8-8143-44D1-A838-77C2420AE054}" type="pres">
      <dgm:prSet presAssocID="{BF5CD713-2E7F-4FA2-A365-0158844247C1}" presName="FlexibleEmptyPlaceHolder" presStyleCnt="0"/>
      <dgm:spPr/>
    </dgm:pt>
    <dgm:pt modelId="{588DF415-EA5F-44AE-9839-E1C3A488E162}" type="pres">
      <dgm:prSet presAssocID="{BF5CD713-2E7F-4FA2-A365-0158844247C1}" presName="ConnectLine" presStyleLbl="sibTrans1D1" presStyleIdx="4" presStyleCnt="5"/>
      <dgm:spPr/>
    </dgm:pt>
    <dgm:pt modelId="{EE901CC3-E71A-4136-9165-6726A2651E59}" type="pres">
      <dgm:prSet presAssocID="{BF5CD713-2E7F-4FA2-A365-0158844247C1}" presName="ConnectorPoint" presStyleLbl="node1" presStyleIdx="4" presStyleCnt="5"/>
      <dgm:spPr>
        <a:solidFill>
          <a:schemeClr val="accent2">
            <a:alpha val="90000"/>
            <a:hueOff val="0"/>
            <a:satOff val="0"/>
            <a:lumOff val="0"/>
            <a:alphaOff val="-40000"/>
          </a:schemeClr>
        </a:solidFill>
        <a:ln w="6350" cap="flat" cmpd="sng" algn="ctr">
          <a:solidFill>
            <a:schemeClr val="lt1">
              <a:hueOff val="0"/>
              <a:satOff val="0"/>
              <a:lumOff val="0"/>
              <a:alphaOff val="0"/>
            </a:schemeClr>
          </a:solidFill>
          <a:prstDash val="solid"/>
          <a:miter lim="800000"/>
        </a:ln>
        <a:effectLst/>
      </dgm:spPr>
    </dgm:pt>
    <dgm:pt modelId="{E5468A64-0AF7-4360-8F7B-83F41DD84DC6}" type="pres">
      <dgm:prSet presAssocID="{BF5CD713-2E7F-4FA2-A365-0158844247C1}" presName="EmptyPlaceHolder" presStyleCnt="0"/>
      <dgm:spPr/>
    </dgm:pt>
  </dgm:ptLst>
  <dgm:cxnLst>
    <dgm:cxn modelId="{974EAE14-CA0D-495D-A748-96491A71C806}" type="presOf" srcId="{71E65531-AFB8-400F-8A0E-3D2D8EB02527}" destId="{DB2625BA-E96D-4321-A7F2-AE977040F570}" srcOrd="0" destOrd="0" presId="urn:microsoft.com/office/officeart/2017/3/layout/HorizontalLabelsTimeline"/>
    <dgm:cxn modelId="{33F4111F-C40C-4045-B49C-28F94DC54BA4}" type="presOf" srcId="{BF5CD713-2E7F-4FA2-A365-0158844247C1}" destId="{FF85B7F5-A04A-4DA0-962A-28F0B197085A}" srcOrd="0" destOrd="0" presId="urn:microsoft.com/office/officeart/2017/3/layout/HorizontalLabelsTimeline"/>
    <dgm:cxn modelId="{9E1E0922-367E-4D59-B87A-D6127405DD9B}" srcId="{B7EAF83C-E1E2-4060-A15C-5B683F5ABDB6}" destId="{0F28F38F-17E7-44A8-973E-FC94684377B5}" srcOrd="0" destOrd="0" parTransId="{72535623-2685-4634-9155-926D36DD275F}" sibTransId="{8BE4C846-C26B-4FA4-83A2-4C9007AFA3E9}"/>
    <dgm:cxn modelId="{4F0EAB3D-D6DC-4270-A428-F626A2666D2A}" type="presOf" srcId="{8A93A940-284B-49B0-9D89-5FA2B3B3C7E5}" destId="{A7F04B95-81DC-4C70-990B-FEE82F4C63E7}" srcOrd="0" destOrd="0" presId="urn:microsoft.com/office/officeart/2017/3/layout/HorizontalLabelsTimeline"/>
    <dgm:cxn modelId="{982D7B44-1518-4DD0-82D4-8A3901DD95E9}" srcId="{FF3CD410-5E2E-4080-A893-907D31D22CB3}" destId="{8A93A940-284B-49B0-9D89-5FA2B3B3C7E5}" srcOrd="2" destOrd="0" parTransId="{CD96219D-3688-4138-ACC9-901ED9FEACCC}" sibTransId="{E0447E4A-3C15-4884-AEBE-804149EBD331}"/>
    <dgm:cxn modelId="{806EAB44-63AA-464E-AE88-604149F91859}" srcId="{BF5CD713-2E7F-4FA2-A365-0158844247C1}" destId="{71E65531-AFB8-400F-8A0E-3D2D8EB02527}" srcOrd="0" destOrd="0" parTransId="{CDBCD6FE-99D6-4D1C-ACCC-ACD1054C98A6}" sibTransId="{C5802CBE-AD20-4AAE-8010-3C10BC564C65}"/>
    <dgm:cxn modelId="{063B7E65-C8C7-4BC7-B7D8-3E116985E120}" srcId="{FF3CD410-5E2E-4080-A893-907D31D22CB3}" destId="{B7EAF83C-E1E2-4060-A15C-5B683F5ABDB6}" srcOrd="3" destOrd="0" parTransId="{0F3BE3E5-5F26-4F55-8287-A3DAF6BD4A08}" sibTransId="{416A6271-B608-4CBB-91A0-4462E64B7A8D}"/>
    <dgm:cxn modelId="{A319CB69-6926-431D-A805-EACBFA83FA66}" srcId="{FF3CD410-5E2E-4080-A893-907D31D22CB3}" destId="{2DC4903D-31E8-4ED6-875F-63877788B702}" srcOrd="1" destOrd="0" parTransId="{A18F8C20-9A13-44DB-9E45-C2DE49ACE5D9}" sibTransId="{EBFDEA83-93E5-4D72-A672-078838B258F5}"/>
    <dgm:cxn modelId="{935F274E-0D61-4EDD-92A7-9CA37702DC15}" type="presOf" srcId="{2DC4903D-31E8-4ED6-875F-63877788B702}" destId="{270971D8-F05B-4392-88C0-D9921BB5F6B0}" srcOrd="0" destOrd="0" presId="urn:microsoft.com/office/officeart/2017/3/layout/HorizontalLabelsTimeline"/>
    <dgm:cxn modelId="{24FE186F-F804-46F5-9C2D-96C1655A06BB}" type="presOf" srcId="{FF3CD410-5E2E-4080-A893-907D31D22CB3}" destId="{687CC7BD-79EF-4A0F-BDD3-809BFA49E6BE}" srcOrd="0" destOrd="0" presId="urn:microsoft.com/office/officeart/2017/3/layout/HorizontalLabelsTimeline"/>
    <dgm:cxn modelId="{BA2DD993-022F-4520-8145-F97D2ECD09C4}" type="presOf" srcId="{0F28F38F-17E7-44A8-973E-FC94684377B5}" destId="{F7B633A7-D926-4CBC-87D6-CC10E20E0F4C}" srcOrd="0" destOrd="0" presId="urn:microsoft.com/office/officeart/2017/3/layout/HorizontalLabelsTimeline"/>
    <dgm:cxn modelId="{6AEB3B94-8522-4F42-A6BC-BC55C5AED92F}" srcId="{8A93A940-284B-49B0-9D89-5FA2B3B3C7E5}" destId="{6BA5F3BE-D53A-42E0-A7FE-674B99BD07E6}" srcOrd="0" destOrd="0" parTransId="{9484BBA1-86EE-4AA2-B94A-A26EED0EFB1E}" sibTransId="{48C67DB7-8AA6-454C-83AE-A16B3B9F45FF}"/>
    <dgm:cxn modelId="{68D35F9D-DABF-4E5A-94D4-F988D8E84907}" srcId="{D423FB80-F2BD-4DDE-80B1-76F84FE09A02}" destId="{245E128E-7700-4C91-9411-CDD1DCA94D67}" srcOrd="0" destOrd="0" parTransId="{B4D95EBA-0423-4AFA-B379-E030341B1F23}" sibTransId="{4963BA97-D4C5-477B-9B0D-68DB38F61579}"/>
    <dgm:cxn modelId="{F235FFA2-7CA0-45AA-B8F8-6565B3CBFFC6}" type="presOf" srcId="{6BA5F3BE-D53A-42E0-A7FE-674B99BD07E6}" destId="{725F2AEF-0925-4411-A89A-5976D96BC3B1}" srcOrd="0" destOrd="0" presId="urn:microsoft.com/office/officeart/2017/3/layout/HorizontalLabelsTimeline"/>
    <dgm:cxn modelId="{5BF3B7B1-A779-4E2D-8625-77DE0CA38FEE}" srcId="{FF3CD410-5E2E-4080-A893-907D31D22CB3}" destId="{D423FB80-F2BD-4DDE-80B1-76F84FE09A02}" srcOrd="0" destOrd="0" parTransId="{9B1CA3FF-D252-4AF5-8F50-CFC93ACA9175}" sibTransId="{EBE862E1-9761-4AA7-AA00-BD79FA3B27DD}"/>
    <dgm:cxn modelId="{F68895C0-3F1F-4678-B72B-DB82A8D7873D}" type="presOf" srcId="{245E128E-7700-4C91-9411-CDD1DCA94D67}" destId="{255B3FC7-BD87-4810-87ED-7952D0F23157}" srcOrd="0" destOrd="0" presId="urn:microsoft.com/office/officeart/2017/3/layout/HorizontalLabelsTimeline"/>
    <dgm:cxn modelId="{607143D0-C26B-448B-8E8C-A8A46198F0C6}" srcId="{2DC4903D-31E8-4ED6-875F-63877788B702}" destId="{A9FB790A-3E33-4887-962E-7206A01AD84F}" srcOrd="0" destOrd="0" parTransId="{2E34BE83-4A83-4B5F-8976-D4AC57FE5007}" sibTransId="{A18338C2-0675-4B1C-898F-3D939F41C34C}"/>
    <dgm:cxn modelId="{D8EE7EDC-69A4-4366-86B5-27AB86A77422}" type="presOf" srcId="{B7EAF83C-E1E2-4060-A15C-5B683F5ABDB6}" destId="{0CFAF01A-0163-4C33-9878-6F2FFD282979}" srcOrd="0" destOrd="0" presId="urn:microsoft.com/office/officeart/2017/3/layout/HorizontalLabelsTimeline"/>
    <dgm:cxn modelId="{0938E3E3-4DD8-4069-97E7-7CBBEBFE5A13}" srcId="{FF3CD410-5E2E-4080-A893-907D31D22CB3}" destId="{BF5CD713-2E7F-4FA2-A365-0158844247C1}" srcOrd="4" destOrd="0" parTransId="{4B1EFBBB-DB3F-4353-84A5-217D60B77662}" sibTransId="{1E7CF33D-04A9-4522-B84F-6C2C1CF2D6AD}"/>
    <dgm:cxn modelId="{913E9CE7-B8A6-4506-ADA2-FB6349E99383}" type="presOf" srcId="{A9FB790A-3E33-4887-962E-7206A01AD84F}" destId="{1D60394B-1800-4790-9694-08B1C1D1B34D}" srcOrd="0" destOrd="0" presId="urn:microsoft.com/office/officeart/2017/3/layout/HorizontalLabelsTimeline"/>
    <dgm:cxn modelId="{FAEC57FD-E661-46F9-8FC2-72568E9086CE}" type="presOf" srcId="{D423FB80-F2BD-4DDE-80B1-76F84FE09A02}" destId="{64E37A6A-8F95-4F28-92FC-1FE8089D7DAF}" srcOrd="0" destOrd="0" presId="urn:microsoft.com/office/officeart/2017/3/layout/HorizontalLabelsTimeline"/>
    <dgm:cxn modelId="{41A1825C-6B33-4866-A7F1-A86BC36862B3}" type="presParOf" srcId="{687CC7BD-79EF-4A0F-BDD3-809BFA49E6BE}" destId="{6168B371-2815-4661-9209-F8A29814ADCC}" srcOrd="0" destOrd="0" presId="urn:microsoft.com/office/officeart/2017/3/layout/HorizontalLabelsTimeline"/>
    <dgm:cxn modelId="{281FC94C-5AAC-413C-803D-BB6EEF9AD3A6}" type="presParOf" srcId="{687CC7BD-79EF-4A0F-BDD3-809BFA49E6BE}" destId="{4C5F54B5-504F-4069-AF1D-9A370FBD268C}" srcOrd="1" destOrd="0" presId="urn:microsoft.com/office/officeart/2017/3/layout/HorizontalLabelsTimeline"/>
    <dgm:cxn modelId="{CFDEA283-4601-4089-8563-A85225CFEF1D}" type="presParOf" srcId="{4C5F54B5-504F-4069-AF1D-9A370FBD268C}" destId="{34539F78-7536-446A-B749-4315D26F2C4E}" srcOrd="0" destOrd="0" presId="urn:microsoft.com/office/officeart/2017/3/layout/HorizontalLabelsTimeline"/>
    <dgm:cxn modelId="{8A5756AD-D676-4F95-8A8A-CDE3EA13E14C}" type="presParOf" srcId="{34539F78-7536-446A-B749-4315D26F2C4E}" destId="{64E37A6A-8F95-4F28-92FC-1FE8089D7DAF}" srcOrd="0" destOrd="0" presId="urn:microsoft.com/office/officeart/2017/3/layout/HorizontalLabelsTimeline"/>
    <dgm:cxn modelId="{C64DD621-F766-410D-81AE-A692FE379207}" type="presParOf" srcId="{34539F78-7536-446A-B749-4315D26F2C4E}" destId="{301B11E7-9AB9-40DA-A950-87C47281308D}" srcOrd="1" destOrd="0" presId="urn:microsoft.com/office/officeart/2017/3/layout/HorizontalLabelsTimeline"/>
    <dgm:cxn modelId="{72141621-AC11-4C6D-A617-B6CF19C76AAE}" type="presParOf" srcId="{301B11E7-9AB9-40DA-A950-87C47281308D}" destId="{255B3FC7-BD87-4810-87ED-7952D0F23157}" srcOrd="0" destOrd="0" presId="urn:microsoft.com/office/officeart/2017/3/layout/HorizontalLabelsTimeline"/>
    <dgm:cxn modelId="{C728B947-ADB2-406E-9206-93298476CEFD}" type="presParOf" srcId="{301B11E7-9AB9-40DA-A950-87C47281308D}" destId="{4B545162-9690-412E-B970-54DA905B44AF}" srcOrd="1" destOrd="0" presId="urn:microsoft.com/office/officeart/2017/3/layout/HorizontalLabelsTimeline"/>
    <dgm:cxn modelId="{9B7FD2A9-25B9-477B-AC6A-FE14BD3BFF32}" type="presParOf" srcId="{34539F78-7536-446A-B749-4315D26F2C4E}" destId="{DF478A7F-4668-4E0A-86F7-C1205CF5AA73}" srcOrd="2" destOrd="0" presId="urn:microsoft.com/office/officeart/2017/3/layout/HorizontalLabelsTimeline"/>
    <dgm:cxn modelId="{A1F8B173-85E4-4ED9-BFF5-CF116D6F7CE3}" type="presParOf" srcId="{34539F78-7536-446A-B749-4315D26F2C4E}" destId="{6D7F9BE3-3008-4E5E-96F3-C71D72649902}" srcOrd="3" destOrd="0" presId="urn:microsoft.com/office/officeart/2017/3/layout/HorizontalLabelsTimeline"/>
    <dgm:cxn modelId="{74F580D4-41FC-4B1B-82E4-22FCC2246045}" type="presParOf" srcId="{34539F78-7536-446A-B749-4315D26F2C4E}" destId="{02633C3C-6589-41FB-998C-85A7548107A4}" srcOrd="4" destOrd="0" presId="urn:microsoft.com/office/officeart/2017/3/layout/HorizontalLabelsTimeline"/>
    <dgm:cxn modelId="{ACB72553-49A5-440C-B1C8-D7D8CFF44BD6}" type="presParOf" srcId="{4C5F54B5-504F-4069-AF1D-9A370FBD268C}" destId="{41467129-B2CC-4E38-A5B2-56D30FA28409}" srcOrd="1" destOrd="0" presId="urn:microsoft.com/office/officeart/2017/3/layout/HorizontalLabelsTimeline"/>
    <dgm:cxn modelId="{779E8BAE-E165-44A0-8F61-F1D6F07BA6D3}" type="presParOf" srcId="{4C5F54B5-504F-4069-AF1D-9A370FBD268C}" destId="{6AA3FB3F-E213-4147-93D1-22B952CDFE17}" srcOrd="2" destOrd="0" presId="urn:microsoft.com/office/officeart/2017/3/layout/HorizontalLabelsTimeline"/>
    <dgm:cxn modelId="{FDEBFC71-A7CC-4193-89B3-3D17A65C6735}" type="presParOf" srcId="{6AA3FB3F-E213-4147-93D1-22B952CDFE17}" destId="{270971D8-F05B-4392-88C0-D9921BB5F6B0}" srcOrd="0" destOrd="0" presId="urn:microsoft.com/office/officeart/2017/3/layout/HorizontalLabelsTimeline"/>
    <dgm:cxn modelId="{DDE712DF-EAC7-4AEA-8C8F-518516542CAF}" type="presParOf" srcId="{6AA3FB3F-E213-4147-93D1-22B952CDFE17}" destId="{68B34C20-0EE9-4A51-9634-702BEA794899}" srcOrd="1" destOrd="0" presId="urn:microsoft.com/office/officeart/2017/3/layout/HorizontalLabelsTimeline"/>
    <dgm:cxn modelId="{0AB24538-9BA6-44A1-BA14-80061D14A8F4}" type="presParOf" srcId="{68B34C20-0EE9-4A51-9634-702BEA794899}" destId="{1D60394B-1800-4790-9694-08B1C1D1B34D}" srcOrd="0" destOrd="0" presId="urn:microsoft.com/office/officeart/2017/3/layout/HorizontalLabelsTimeline"/>
    <dgm:cxn modelId="{2AAA8EAA-0E27-421D-A811-E0050D6E2E66}" type="presParOf" srcId="{68B34C20-0EE9-4A51-9634-702BEA794899}" destId="{F7828579-24D8-4EC2-A1D6-344D5AD522E4}" srcOrd="1" destOrd="0" presId="urn:microsoft.com/office/officeart/2017/3/layout/HorizontalLabelsTimeline"/>
    <dgm:cxn modelId="{1951676A-386A-4A55-8D85-8529FCA60223}" type="presParOf" srcId="{6AA3FB3F-E213-4147-93D1-22B952CDFE17}" destId="{59F1EF41-14EA-48EE-A559-118169DBDB24}" srcOrd="2" destOrd="0" presId="urn:microsoft.com/office/officeart/2017/3/layout/HorizontalLabelsTimeline"/>
    <dgm:cxn modelId="{FF7D7122-10DC-403C-B42A-BC23EECD800F}" type="presParOf" srcId="{6AA3FB3F-E213-4147-93D1-22B952CDFE17}" destId="{8E0947F0-E28B-4B2E-B1D6-BFEED1AF012B}" srcOrd="3" destOrd="0" presId="urn:microsoft.com/office/officeart/2017/3/layout/HorizontalLabelsTimeline"/>
    <dgm:cxn modelId="{11C26640-7348-4167-8AF4-596740246EB0}" type="presParOf" srcId="{6AA3FB3F-E213-4147-93D1-22B952CDFE17}" destId="{6BA99215-8D0D-4B24-ACDB-B8619064A20A}" srcOrd="4" destOrd="0" presId="urn:microsoft.com/office/officeart/2017/3/layout/HorizontalLabelsTimeline"/>
    <dgm:cxn modelId="{4C86226D-C9C0-4413-B426-06F8252E51C5}" type="presParOf" srcId="{4C5F54B5-504F-4069-AF1D-9A370FBD268C}" destId="{9B2B8A77-95BF-4B3D-B7A2-74A64BEAD033}" srcOrd="3" destOrd="0" presId="urn:microsoft.com/office/officeart/2017/3/layout/HorizontalLabelsTimeline"/>
    <dgm:cxn modelId="{DA1E98F3-DEEF-449E-A505-7BE8E77DC666}" type="presParOf" srcId="{4C5F54B5-504F-4069-AF1D-9A370FBD268C}" destId="{CB500B18-4CCC-44D0-A7EE-E63EC340604C}" srcOrd="4" destOrd="0" presId="urn:microsoft.com/office/officeart/2017/3/layout/HorizontalLabelsTimeline"/>
    <dgm:cxn modelId="{5DE12D35-65C6-43A3-9CCB-9DB1FBB88A6F}" type="presParOf" srcId="{CB500B18-4CCC-44D0-A7EE-E63EC340604C}" destId="{A7F04B95-81DC-4C70-990B-FEE82F4C63E7}" srcOrd="0" destOrd="0" presId="urn:microsoft.com/office/officeart/2017/3/layout/HorizontalLabelsTimeline"/>
    <dgm:cxn modelId="{84E6A2E6-334E-486A-9E18-50B4C9242157}" type="presParOf" srcId="{CB500B18-4CCC-44D0-A7EE-E63EC340604C}" destId="{16384FAB-C600-47F1-91A6-2EF972F345F9}" srcOrd="1" destOrd="0" presId="urn:microsoft.com/office/officeart/2017/3/layout/HorizontalLabelsTimeline"/>
    <dgm:cxn modelId="{0D7AFB00-50B5-4763-8B9B-058959A93926}" type="presParOf" srcId="{16384FAB-C600-47F1-91A6-2EF972F345F9}" destId="{725F2AEF-0925-4411-A89A-5976D96BC3B1}" srcOrd="0" destOrd="0" presId="urn:microsoft.com/office/officeart/2017/3/layout/HorizontalLabelsTimeline"/>
    <dgm:cxn modelId="{6BE0CB7D-05CB-48BF-95E8-5BD301DDCFDF}" type="presParOf" srcId="{16384FAB-C600-47F1-91A6-2EF972F345F9}" destId="{F1CEE27F-E297-4972-B373-BDB021CAF74B}" srcOrd="1" destOrd="0" presId="urn:microsoft.com/office/officeart/2017/3/layout/HorizontalLabelsTimeline"/>
    <dgm:cxn modelId="{73AA2BF1-3651-48D4-B218-B7BECAF7B8D5}" type="presParOf" srcId="{CB500B18-4CCC-44D0-A7EE-E63EC340604C}" destId="{3F1F843F-8CAA-4ECF-B5A2-211D6C43D3C6}" srcOrd="2" destOrd="0" presId="urn:microsoft.com/office/officeart/2017/3/layout/HorizontalLabelsTimeline"/>
    <dgm:cxn modelId="{3C38FC4B-81C9-40B9-BE5E-6E8032D8A2A6}" type="presParOf" srcId="{CB500B18-4CCC-44D0-A7EE-E63EC340604C}" destId="{53B98CC0-1029-46A6-8053-0933F88F7705}" srcOrd="3" destOrd="0" presId="urn:microsoft.com/office/officeart/2017/3/layout/HorizontalLabelsTimeline"/>
    <dgm:cxn modelId="{6DDB047D-A89D-46BF-8D68-1A2DD3FE6D44}" type="presParOf" srcId="{CB500B18-4CCC-44D0-A7EE-E63EC340604C}" destId="{ED7FD386-E91E-4500-9B1B-A5B2EA2DCD9E}" srcOrd="4" destOrd="0" presId="urn:microsoft.com/office/officeart/2017/3/layout/HorizontalLabelsTimeline"/>
    <dgm:cxn modelId="{9964CFD7-6F48-49C4-B1D0-CAE91EE8392A}" type="presParOf" srcId="{4C5F54B5-504F-4069-AF1D-9A370FBD268C}" destId="{17505DA6-AA50-4A6F-BF65-AEC0626F21E7}" srcOrd="5" destOrd="0" presId="urn:microsoft.com/office/officeart/2017/3/layout/HorizontalLabelsTimeline"/>
    <dgm:cxn modelId="{077D56CD-216B-4144-8285-C440870635CE}" type="presParOf" srcId="{4C5F54B5-504F-4069-AF1D-9A370FBD268C}" destId="{32AAFE31-6289-403A-9D13-818F4101EB70}" srcOrd="6" destOrd="0" presId="urn:microsoft.com/office/officeart/2017/3/layout/HorizontalLabelsTimeline"/>
    <dgm:cxn modelId="{AEE12459-472D-4E50-AD1A-103AA5ECE041}" type="presParOf" srcId="{32AAFE31-6289-403A-9D13-818F4101EB70}" destId="{0CFAF01A-0163-4C33-9878-6F2FFD282979}" srcOrd="0" destOrd="0" presId="urn:microsoft.com/office/officeart/2017/3/layout/HorizontalLabelsTimeline"/>
    <dgm:cxn modelId="{7C0C7FA1-38B1-41E2-8324-37F8C3E18388}" type="presParOf" srcId="{32AAFE31-6289-403A-9D13-818F4101EB70}" destId="{2130F610-3DBC-4B00-8F6C-B9F95B3288F3}" srcOrd="1" destOrd="0" presId="urn:microsoft.com/office/officeart/2017/3/layout/HorizontalLabelsTimeline"/>
    <dgm:cxn modelId="{6B19CEAE-7DAE-4D25-9AE7-83D5D68CD4E3}" type="presParOf" srcId="{2130F610-3DBC-4B00-8F6C-B9F95B3288F3}" destId="{F7B633A7-D926-4CBC-87D6-CC10E20E0F4C}" srcOrd="0" destOrd="0" presId="urn:microsoft.com/office/officeart/2017/3/layout/HorizontalLabelsTimeline"/>
    <dgm:cxn modelId="{3A6D131C-9E3F-4362-9410-A2C7ECC37E5D}" type="presParOf" srcId="{2130F610-3DBC-4B00-8F6C-B9F95B3288F3}" destId="{37315AFB-AE24-4940-9EE4-4FD158C8879E}" srcOrd="1" destOrd="0" presId="urn:microsoft.com/office/officeart/2017/3/layout/HorizontalLabelsTimeline"/>
    <dgm:cxn modelId="{50676A17-10C1-4A5A-B876-81A6C10A9BC0}" type="presParOf" srcId="{32AAFE31-6289-403A-9D13-818F4101EB70}" destId="{232CE934-E2E5-4676-AC76-E4B011E79514}" srcOrd="2" destOrd="0" presId="urn:microsoft.com/office/officeart/2017/3/layout/HorizontalLabelsTimeline"/>
    <dgm:cxn modelId="{4FAD5C1C-C77F-4784-ABC4-6135B809E7FE}" type="presParOf" srcId="{32AAFE31-6289-403A-9D13-818F4101EB70}" destId="{E81393AC-A038-4AFA-9F23-B7759047F7CF}" srcOrd="3" destOrd="0" presId="urn:microsoft.com/office/officeart/2017/3/layout/HorizontalLabelsTimeline"/>
    <dgm:cxn modelId="{4B524C2F-81FF-4748-9D31-5E595BAF4236}" type="presParOf" srcId="{32AAFE31-6289-403A-9D13-818F4101EB70}" destId="{E46F4132-D2E1-4357-B1EA-A4E065894E0E}" srcOrd="4" destOrd="0" presId="urn:microsoft.com/office/officeart/2017/3/layout/HorizontalLabelsTimeline"/>
    <dgm:cxn modelId="{DF21DCB6-C69B-4CED-9A48-3A8A2BDA2314}" type="presParOf" srcId="{4C5F54B5-504F-4069-AF1D-9A370FBD268C}" destId="{6ECDF989-E3A2-4C0F-829C-476EE79637D3}" srcOrd="7" destOrd="0" presId="urn:microsoft.com/office/officeart/2017/3/layout/HorizontalLabelsTimeline"/>
    <dgm:cxn modelId="{6939E072-582A-412B-ABC8-1C7B242A5B5D}" type="presParOf" srcId="{4C5F54B5-504F-4069-AF1D-9A370FBD268C}" destId="{9AD9F8DF-24E6-42E6-BBD7-CAE934B7049B}" srcOrd="8" destOrd="0" presId="urn:microsoft.com/office/officeart/2017/3/layout/HorizontalLabelsTimeline"/>
    <dgm:cxn modelId="{03E9C071-AEC7-4E53-81BF-BB08ACD8123A}" type="presParOf" srcId="{9AD9F8DF-24E6-42E6-BBD7-CAE934B7049B}" destId="{FF85B7F5-A04A-4DA0-962A-28F0B197085A}" srcOrd="0" destOrd="0" presId="urn:microsoft.com/office/officeart/2017/3/layout/HorizontalLabelsTimeline"/>
    <dgm:cxn modelId="{A7221E11-CF2F-42E3-B742-89868BAC8143}" type="presParOf" srcId="{9AD9F8DF-24E6-42E6-BBD7-CAE934B7049B}" destId="{FB84B4D0-12DA-4067-A812-4C1E5BFB9CAA}" srcOrd="1" destOrd="0" presId="urn:microsoft.com/office/officeart/2017/3/layout/HorizontalLabelsTimeline"/>
    <dgm:cxn modelId="{4468689B-AAD8-4467-BD3A-1CBBFCF447EF}" type="presParOf" srcId="{FB84B4D0-12DA-4067-A812-4C1E5BFB9CAA}" destId="{DB2625BA-E96D-4321-A7F2-AE977040F570}" srcOrd="0" destOrd="0" presId="urn:microsoft.com/office/officeart/2017/3/layout/HorizontalLabelsTimeline"/>
    <dgm:cxn modelId="{F99AAEA1-2292-48A4-A0FE-C988220C6E4F}" type="presParOf" srcId="{FB84B4D0-12DA-4067-A812-4C1E5BFB9CAA}" destId="{F9E160B8-8143-44D1-A838-77C2420AE054}" srcOrd="1" destOrd="0" presId="urn:microsoft.com/office/officeart/2017/3/layout/HorizontalLabelsTimeline"/>
    <dgm:cxn modelId="{7757A431-916E-4683-A4A6-4FD5323C4AEF}" type="presParOf" srcId="{9AD9F8DF-24E6-42E6-BBD7-CAE934B7049B}" destId="{588DF415-EA5F-44AE-9839-E1C3A488E162}" srcOrd="2" destOrd="0" presId="urn:microsoft.com/office/officeart/2017/3/layout/HorizontalLabelsTimeline"/>
    <dgm:cxn modelId="{6FADBB32-26F5-4A0F-A002-041C5B815D99}" type="presParOf" srcId="{9AD9F8DF-24E6-42E6-BBD7-CAE934B7049B}" destId="{EE901CC3-E71A-4136-9165-6726A2651E59}" srcOrd="3" destOrd="0" presId="urn:microsoft.com/office/officeart/2017/3/layout/HorizontalLabelsTimeline"/>
    <dgm:cxn modelId="{F7801854-DE53-47DA-AB82-1884891AAC99}" type="presParOf" srcId="{9AD9F8DF-24E6-42E6-BBD7-CAE934B7049B}" destId="{E5468A64-0AF7-4360-8F7B-83F41DD84DC6}" srcOrd="4" destOrd="0" presId="urn:microsoft.com/office/officeart/2017/3/layout/HorizontalLabels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8B371-2815-4661-9209-F8A29814ADCC}">
      <dsp:nvSpPr>
        <dsp:cNvPr id="0" name=""/>
        <dsp:cNvSpPr/>
      </dsp:nvSpPr>
      <dsp:spPr>
        <a:xfrm>
          <a:off x="0" y="1999456"/>
          <a:ext cx="10515600" cy="0"/>
        </a:xfrm>
        <a:prstGeom prst="line">
          <a:avLst/>
        </a:prstGeom>
        <a:solidFill>
          <a:schemeClr val="lt1">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E37A6A-8F95-4F28-92FC-1FE8089D7DAF}">
      <dsp:nvSpPr>
        <dsp:cNvPr id="0" name=""/>
        <dsp:cNvSpPr/>
      </dsp:nvSpPr>
      <dsp:spPr>
        <a:xfrm>
          <a:off x="215241" y="1239663"/>
          <a:ext cx="3081563" cy="479869"/>
        </a:xfrm>
        <a:prstGeom prst="rect">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0" kern="1200" dirty="0"/>
            <a:t>Planning</a:t>
          </a:r>
        </a:p>
      </dsp:txBody>
      <dsp:txXfrm>
        <a:off x="215241" y="1239663"/>
        <a:ext cx="3081563" cy="479869"/>
      </dsp:txXfrm>
    </dsp:sp>
    <dsp:sp modelId="{255B3FC7-BD87-4810-87ED-7952D0F23157}">
      <dsp:nvSpPr>
        <dsp:cNvPr id="0" name=""/>
        <dsp:cNvSpPr/>
      </dsp:nvSpPr>
      <dsp:spPr>
        <a:xfrm>
          <a:off x="215241" y="499351"/>
          <a:ext cx="3081563" cy="740311"/>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just" defTabSz="533400">
            <a:lnSpc>
              <a:spcPct val="90000"/>
            </a:lnSpc>
            <a:spcBef>
              <a:spcPct val="0"/>
            </a:spcBef>
            <a:spcAft>
              <a:spcPct val="35000"/>
            </a:spcAft>
            <a:buNone/>
          </a:pPr>
          <a:r>
            <a:rPr lang="en-US" sz="1200" b="0" i="0" u="none" kern="1200" dirty="0"/>
            <a:t>The discussion of the case study and which SDLC model to use for development.</a:t>
          </a:r>
          <a:endParaRPr lang="en-US" sz="1200" kern="1200" dirty="0"/>
        </a:p>
      </dsp:txBody>
      <dsp:txXfrm>
        <a:off x="215241" y="499351"/>
        <a:ext cx="3081563" cy="740311"/>
      </dsp:txXfrm>
    </dsp:sp>
    <dsp:sp modelId="{DF478A7F-4668-4E0A-86F7-C1205CF5AA73}">
      <dsp:nvSpPr>
        <dsp:cNvPr id="0" name=""/>
        <dsp:cNvSpPr/>
      </dsp:nvSpPr>
      <dsp:spPr>
        <a:xfrm>
          <a:off x="1756023" y="1719532"/>
          <a:ext cx="0" cy="279923"/>
        </a:xfrm>
        <a:prstGeom prst="line">
          <a:avLst/>
        </a:prstGeom>
        <a:noFill/>
        <a:ln w="6350" cap="flat" cmpd="sng" algn="ctr">
          <a:solidFill>
            <a:schemeClr val="accent2">
              <a:shade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70971D8-F05B-4392-88C0-D9921BB5F6B0}">
      <dsp:nvSpPr>
        <dsp:cNvPr id="0" name=""/>
        <dsp:cNvSpPr/>
      </dsp:nvSpPr>
      <dsp:spPr>
        <a:xfrm>
          <a:off x="1966129" y="2279380"/>
          <a:ext cx="3081563" cy="479869"/>
        </a:xfrm>
        <a:prstGeom prst="rect">
          <a:avLst/>
        </a:prstGeom>
        <a:solidFill>
          <a:schemeClr val="accent2">
            <a:alpha val="90000"/>
            <a:hueOff val="0"/>
            <a:satOff val="0"/>
            <a:lumOff val="0"/>
            <a:alphaOff val="-10000"/>
          </a:schemeClr>
        </a:solidFill>
        <a:ln w="12700" cap="flat" cmpd="sng" algn="ctr">
          <a:solidFill>
            <a:schemeClr val="accent2">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0" kern="1200" dirty="0"/>
            <a:t>Database</a:t>
          </a:r>
        </a:p>
      </dsp:txBody>
      <dsp:txXfrm>
        <a:off x="1966129" y="2279380"/>
        <a:ext cx="3081563" cy="479869"/>
      </dsp:txXfrm>
    </dsp:sp>
    <dsp:sp modelId="{1D60394B-1800-4790-9694-08B1C1D1B34D}">
      <dsp:nvSpPr>
        <dsp:cNvPr id="0" name=""/>
        <dsp:cNvSpPr/>
      </dsp:nvSpPr>
      <dsp:spPr>
        <a:xfrm>
          <a:off x="1966129" y="2759249"/>
          <a:ext cx="3081563" cy="574118"/>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just" defTabSz="533400">
            <a:lnSpc>
              <a:spcPct val="90000"/>
            </a:lnSpc>
            <a:spcBef>
              <a:spcPct val="0"/>
            </a:spcBef>
            <a:spcAft>
              <a:spcPct val="35000"/>
            </a:spcAft>
            <a:buNone/>
          </a:pPr>
          <a:r>
            <a:rPr lang="en-US" sz="1200" b="0" i="0" u="none" kern="1200" dirty="0"/>
            <a:t>Creation of the database using Entity Framework Code First Approach.</a:t>
          </a:r>
          <a:endParaRPr lang="en-US" sz="1200" kern="1200" dirty="0"/>
        </a:p>
      </dsp:txBody>
      <dsp:txXfrm>
        <a:off x="1966129" y="2759249"/>
        <a:ext cx="3081563" cy="574118"/>
      </dsp:txXfrm>
    </dsp:sp>
    <dsp:sp modelId="{59F1EF41-14EA-48EE-A559-118169DBDB24}">
      <dsp:nvSpPr>
        <dsp:cNvPr id="0" name=""/>
        <dsp:cNvSpPr/>
      </dsp:nvSpPr>
      <dsp:spPr>
        <a:xfrm>
          <a:off x="3506911" y="1999456"/>
          <a:ext cx="0" cy="279923"/>
        </a:xfrm>
        <a:prstGeom prst="line">
          <a:avLst/>
        </a:prstGeom>
        <a:noFill/>
        <a:ln w="6350" cap="flat" cmpd="sng" algn="ctr">
          <a:solidFill>
            <a:schemeClr val="accent2">
              <a:shade val="90000"/>
              <a:hueOff val="3020"/>
              <a:satOff val="-58"/>
              <a:lumOff val="7056"/>
              <a:alphaOff val="0"/>
            </a:schemeClr>
          </a:solidFill>
          <a:prstDash val="solid"/>
          <a:miter lim="800000"/>
        </a:ln>
        <a:effectLst/>
      </dsp:spPr>
      <dsp:style>
        <a:lnRef idx="1">
          <a:scrgbClr r="0" g="0" b="0"/>
        </a:lnRef>
        <a:fillRef idx="0">
          <a:scrgbClr r="0" g="0" b="0"/>
        </a:fillRef>
        <a:effectRef idx="0">
          <a:scrgbClr r="0" g="0" b="0"/>
        </a:effectRef>
        <a:fontRef idx="minor"/>
      </dsp:style>
    </dsp:sp>
    <dsp:sp modelId="{6D7F9BE3-3008-4E5E-96F3-C71D72649902}">
      <dsp:nvSpPr>
        <dsp:cNvPr id="0" name=""/>
        <dsp:cNvSpPr/>
      </dsp:nvSpPr>
      <dsp:spPr>
        <a:xfrm rot="2700000">
          <a:off x="1724918" y="1968352"/>
          <a:ext cx="62208" cy="62208"/>
        </a:xfrm>
        <a:prstGeom prst="rect">
          <a:avLst/>
        </a:prstGeom>
        <a:solidFill>
          <a:schemeClr val="accent2">
            <a:alpha val="9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0947F0-E28B-4B2E-B1D6-BFEED1AF012B}">
      <dsp:nvSpPr>
        <dsp:cNvPr id="0" name=""/>
        <dsp:cNvSpPr/>
      </dsp:nvSpPr>
      <dsp:spPr>
        <a:xfrm rot="2700000">
          <a:off x="3475807" y="1968352"/>
          <a:ext cx="62208" cy="62208"/>
        </a:xfrm>
        <a:prstGeom prst="rect">
          <a:avLst/>
        </a:prstGeom>
        <a:solidFill>
          <a:schemeClr val="accent2">
            <a:alpha val="90000"/>
            <a:hueOff val="0"/>
            <a:satOff val="0"/>
            <a:lumOff val="0"/>
            <a:alphaOff val="-1000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F04B95-81DC-4C70-990B-FEE82F4C63E7}">
      <dsp:nvSpPr>
        <dsp:cNvPr id="0" name=""/>
        <dsp:cNvSpPr/>
      </dsp:nvSpPr>
      <dsp:spPr>
        <a:xfrm>
          <a:off x="3717018" y="1239663"/>
          <a:ext cx="3081563" cy="479869"/>
        </a:xfrm>
        <a:prstGeom prst="rect">
          <a:avLst/>
        </a:prstGeom>
        <a:solidFill>
          <a:schemeClr val="accent2">
            <a:alpha val="90000"/>
            <a:hueOff val="0"/>
            <a:satOff val="0"/>
            <a:lumOff val="0"/>
            <a:alphaOff val="-20000"/>
          </a:schemeClr>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0" kern="1200" dirty="0"/>
            <a:t>Development</a:t>
          </a:r>
        </a:p>
      </dsp:txBody>
      <dsp:txXfrm>
        <a:off x="3717018" y="1239663"/>
        <a:ext cx="3081563" cy="479869"/>
      </dsp:txXfrm>
    </dsp:sp>
    <dsp:sp modelId="{725F2AEF-0925-4411-A89A-5976D96BC3B1}">
      <dsp:nvSpPr>
        <dsp:cNvPr id="0" name=""/>
        <dsp:cNvSpPr/>
      </dsp:nvSpPr>
      <dsp:spPr>
        <a:xfrm>
          <a:off x="3717018" y="665544"/>
          <a:ext cx="3081563" cy="574118"/>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just" defTabSz="533400">
            <a:lnSpc>
              <a:spcPct val="90000"/>
            </a:lnSpc>
            <a:spcBef>
              <a:spcPct val="0"/>
            </a:spcBef>
            <a:spcAft>
              <a:spcPct val="35000"/>
            </a:spcAft>
            <a:buNone/>
          </a:pPr>
          <a:r>
            <a:rPr lang="en-US" sz="1200" b="0" i="0" u="none" kern="1200" dirty="0"/>
            <a:t>Development of different modules by the team members </a:t>
          </a:r>
          <a:endParaRPr lang="en-US" sz="1200" kern="1200" dirty="0"/>
        </a:p>
      </dsp:txBody>
      <dsp:txXfrm>
        <a:off x="3717018" y="665544"/>
        <a:ext cx="3081563" cy="574118"/>
      </dsp:txXfrm>
    </dsp:sp>
    <dsp:sp modelId="{3F1F843F-8CAA-4ECF-B5A2-211D6C43D3C6}">
      <dsp:nvSpPr>
        <dsp:cNvPr id="0" name=""/>
        <dsp:cNvSpPr/>
      </dsp:nvSpPr>
      <dsp:spPr>
        <a:xfrm>
          <a:off x="5257800" y="1719532"/>
          <a:ext cx="0" cy="279923"/>
        </a:xfrm>
        <a:prstGeom prst="line">
          <a:avLst/>
        </a:prstGeom>
        <a:noFill/>
        <a:ln w="6350" cap="flat" cmpd="sng" algn="ctr">
          <a:solidFill>
            <a:schemeClr val="accent2">
              <a:shade val="90000"/>
              <a:hueOff val="6040"/>
              <a:satOff val="-117"/>
              <a:lumOff val="14112"/>
              <a:alphaOff val="0"/>
            </a:schemeClr>
          </a:solidFill>
          <a:prstDash val="solid"/>
          <a:miter lim="800000"/>
        </a:ln>
        <a:effectLst/>
      </dsp:spPr>
      <dsp:style>
        <a:lnRef idx="1">
          <a:scrgbClr r="0" g="0" b="0"/>
        </a:lnRef>
        <a:fillRef idx="0">
          <a:scrgbClr r="0" g="0" b="0"/>
        </a:fillRef>
        <a:effectRef idx="0">
          <a:scrgbClr r="0" g="0" b="0"/>
        </a:effectRef>
        <a:fontRef idx="minor"/>
      </dsp:style>
    </dsp:sp>
    <dsp:sp modelId="{0CFAF01A-0163-4C33-9878-6F2FFD282979}">
      <dsp:nvSpPr>
        <dsp:cNvPr id="0" name=""/>
        <dsp:cNvSpPr/>
      </dsp:nvSpPr>
      <dsp:spPr>
        <a:xfrm>
          <a:off x="5467906" y="2279380"/>
          <a:ext cx="3081563" cy="479869"/>
        </a:xfrm>
        <a:prstGeom prst="rect">
          <a:avLst/>
        </a:prstGeom>
        <a:solidFill>
          <a:schemeClr val="accent2">
            <a:alpha val="90000"/>
            <a:hueOff val="0"/>
            <a:satOff val="0"/>
            <a:lumOff val="0"/>
            <a:alphaOff val="-30000"/>
          </a:schemeClr>
        </a:solidFill>
        <a:ln w="12700" cap="flat" cmpd="sng" algn="ctr">
          <a:solidFill>
            <a:schemeClr val="accent2">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0" kern="1200" dirty="0"/>
            <a:t>Integration</a:t>
          </a:r>
        </a:p>
      </dsp:txBody>
      <dsp:txXfrm>
        <a:off x="5467906" y="2279380"/>
        <a:ext cx="3081563" cy="479869"/>
      </dsp:txXfrm>
    </dsp:sp>
    <dsp:sp modelId="{F7B633A7-D926-4CBC-87D6-CC10E20E0F4C}">
      <dsp:nvSpPr>
        <dsp:cNvPr id="0" name=""/>
        <dsp:cNvSpPr/>
      </dsp:nvSpPr>
      <dsp:spPr>
        <a:xfrm>
          <a:off x="5467906" y="2759249"/>
          <a:ext cx="3081563" cy="574118"/>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just" defTabSz="533400">
            <a:lnSpc>
              <a:spcPct val="90000"/>
            </a:lnSpc>
            <a:spcBef>
              <a:spcPct val="0"/>
            </a:spcBef>
            <a:spcAft>
              <a:spcPct val="35000"/>
            </a:spcAft>
            <a:buNone/>
          </a:pPr>
          <a:r>
            <a:rPr lang="en-US" sz="1200" b="0" i="0" u="none" kern="1200" dirty="0"/>
            <a:t>Integration of different modules into the project and error handling. </a:t>
          </a:r>
          <a:endParaRPr lang="en-US" sz="1200" kern="1200" dirty="0"/>
        </a:p>
      </dsp:txBody>
      <dsp:txXfrm>
        <a:off x="5467906" y="2759249"/>
        <a:ext cx="3081563" cy="574118"/>
      </dsp:txXfrm>
    </dsp:sp>
    <dsp:sp modelId="{232CE934-E2E5-4676-AC76-E4B011E79514}">
      <dsp:nvSpPr>
        <dsp:cNvPr id="0" name=""/>
        <dsp:cNvSpPr/>
      </dsp:nvSpPr>
      <dsp:spPr>
        <a:xfrm>
          <a:off x="7008688" y="1999456"/>
          <a:ext cx="0" cy="279923"/>
        </a:xfrm>
        <a:prstGeom prst="line">
          <a:avLst/>
        </a:prstGeom>
        <a:noFill/>
        <a:ln w="6350" cap="flat" cmpd="sng" algn="ctr">
          <a:solidFill>
            <a:schemeClr val="accent2">
              <a:shade val="90000"/>
              <a:hueOff val="9060"/>
              <a:satOff val="-175"/>
              <a:lumOff val="21167"/>
              <a:alphaOff val="0"/>
            </a:schemeClr>
          </a:solidFill>
          <a:prstDash val="solid"/>
          <a:miter lim="800000"/>
        </a:ln>
        <a:effectLst/>
      </dsp:spPr>
      <dsp:style>
        <a:lnRef idx="1">
          <a:scrgbClr r="0" g="0" b="0"/>
        </a:lnRef>
        <a:fillRef idx="0">
          <a:scrgbClr r="0" g="0" b="0"/>
        </a:fillRef>
        <a:effectRef idx="0">
          <a:scrgbClr r="0" g="0" b="0"/>
        </a:effectRef>
        <a:fontRef idx="minor"/>
      </dsp:style>
    </dsp:sp>
    <dsp:sp modelId="{53B98CC0-1029-46A6-8053-0933F88F7705}">
      <dsp:nvSpPr>
        <dsp:cNvPr id="0" name=""/>
        <dsp:cNvSpPr/>
      </dsp:nvSpPr>
      <dsp:spPr>
        <a:xfrm rot="2700000">
          <a:off x="5226695" y="1968352"/>
          <a:ext cx="62208" cy="62208"/>
        </a:xfrm>
        <a:prstGeom prst="rect">
          <a:avLst/>
        </a:prstGeom>
        <a:solidFill>
          <a:schemeClr val="accent2">
            <a:alpha val="90000"/>
            <a:hueOff val="0"/>
            <a:satOff val="0"/>
            <a:lumOff val="0"/>
            <a:alphaOff val="-2000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393AC-A038-4AFA-9F23-B7759047F7CF}">
      <dsp:nvSpPr>
        <dsp:cNvPr id="0" name=""/>
        <dsp:cNvSpPr/>
      </dsp:nvSpPr>
      <dsp:spPr>
        <a:xfrm rot="2700000">
          <a:off x="6977584" y="1968352"/>
          <a:ext cx="62208" cy="62208"/>
        </a:xfrm>
        <a:prstGeom prst="rect">
          <a:avLst/>
        </a:prstGeom>
        <a:solidFill>
          <a:schemeClr val="accent2">
            <a:alpha val="90000"/>
            <a:hueOff val="0"/>
            <a:satOff val="0"/>
            <a:lumOff val="0"/>
            <a:alphaOff val="-3000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5B7F5-A04A-4DA0-962A-28F0B197085A}">
      <dsp:nvSpPr>
        <dsp:cNvPr id="0" name=""/>
        <dsp:cNvSpPr/>
      </dsp:nvSpPr>
      <dsp:spPr>
        <a:xfrm>
          <a:off x="7218795" y="1239663"/>
          <a:ext cx="3081563" cy="479869"/>
        </a:xfrm>
        <a:prstGeom prst="rect">
          <a:avLst/>
        </a:prstGeom>
        <a:solidFill>
          <a:schemeClr val="accent2">
            <a:alpha val="90000"/>
            <a:hueOff val="0"/>
            <a:satOff val="0"/>
            <a:lumOff val="0"/>
            <a:alphaOff val="-4000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0" kern="1200" dirty="0"/>
            <a:t>Finalization</a:t>
          </a:r>
        </a:p>
      </dsp:txBody>
      <dsp:txXfrm>
        <a:off x="7218795" y="1239663"/>
        <a:ext cx="3081563" cy="479869"/>
      </dsp:txXfrm>
    </dsp:sp>
    <dsp:sp modelId="{DB2625BA-E96D-4321-A7F2-AE977040F570}">
      <dsp:nvSpPr>
        <dsp:cNvPr id="0" name=""/>
        <dsp:cNvSpPr/>
      </dsp:nvSpPr>
      <dsp:spPr>
        <a:xfrm>
          <a:off x="7218795" y="665544"/>
          <a:ext cx="3081563" cy="574118"/>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just" defTabSz="533400">
            <a:lnSpc>
              <a:spcPct val="90000"/>
            </a:lnSpc>
            <a:spcBef>
              <a:spcPct val="0"/>
            </a:spcBef>
            <a:spcAft>
              <a:spcPct val="35000"/>
            </a:spcAft>
            <a:buNone/>
          </a:pPr>
          <a:r>
            <a:rPr lang="en-US" sz="1200" b="0" i="0" u="none" kern="1200" dirty="0"/>
            <a:t>Final changes made along with the styling of the entire application.</a:t>
          </a:r>
          <a:endParaRPr lang="en-US" sz="1200" kern="1200" dirty="0"/>
        </a:p>
      </dsp:txBody>
      <dsp:txXfrm>
        <a:off x="7218795" y="665544"/>
        <a:ext cx="3081563" cy="574118"/>
      </dsp:txXfrm>
    </dsp:sp>
    <dsp:sp modelId="{588DF415-EA5F-44AE-9839-E1C3A488E162}">
      <dsp:nvSpPr>
        <dsp:cNvPr id="0" name=""/>
        <dsp:cNvSpPr/>
      </dsp:nvSpPr>
      <dsp:spPr>
        <a:xfrm>
          <a:off x="8759576" y="1719532"/>
          <a:ext cx="0" cy="279923"/>
        </a:xfrm>
        <a:prstGeom prst="line">
          <a:avLst/>
        </a:prstGeom>
        <a:noFill/>
        <a:ln w="6350" cap="flat" cmpd="sng" algn="ctr">
          <a:solidFill>
            <a:schemeClr val="accent2">
              <a:shade val="90000"/>
              <a:hueOff val="12079"/>
              <a:satOff val="-233"/>
              <a:lumOff val="28223"/>
              <a:alphaOff val="0"/>
            </a:schemeClr>
          </a:solidFill>
          <a:prstDash val="solid"/>
          <a:miter lim="800000"/>
        </a:ln>
        <a:effectLst/>
      </dsp:spPr>
      <dsp:style>
        <a:lnRef idx="1">
          <a:scrgbClr r="0" g="0" b="0"/>
        </a:lnRef>
        <a:fillRef idx="0">
          <a:scrgbClr r="0" g="0" b="0"/>
        </a:fillRef>
        <a:effectRef idx="0">
          <a:scrgbClr r="0" g="0" b="0"/>
        </a:effectRef>
        <a:fontRef idx="minor"/>
      </dsp:style>
    </dsp:sp>
    <dsp:sp modelId="{EE901CC3-E71A-4136-9165-6726A2651E59}">
      <dsp:nvSpPr>
        <dsp:cNvPr id="0" name=""/>
        <dsp:cNvSpPr/>
      </dsp:nvSpPr>
      <dsp:spPr>
        <a:xfrm rot="2700000">
          <a:off x="8728472" y="1968352"/>
          <a:ext cx="62208" cy="62208"/>
        </a:xfrm>
        <a:prstGeom prst="rect">
          <a:avLst/>
        </a:prstGeom>
        <a:solidFill>
          <a:schemeClr val="accent2">
            <a:alpha val="90000"/>
            <a:hueOff val="0"/>
            <a:satOff val="0"/>
            <a:lumOff val="0"/>
            <a:alphaOff val="-4000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47A63F-9D06-479D-A04D-717692D432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1F70DC-6EDE-457C-B55A-39AC7DE41A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7C06C4-C5A6-48FB-97F5-B20A44F857E9}" type="datetimeFigureOut">
              <a:rPr lang="en-US" smtClean="0"/>
              <a:t>5/9/2022</a:t>
            </a:fld>
            <a:endParaRPr lang="en-US"/>
          </a:p>
        </p:txBody>
      </p:sp>
      <p:sp>
        <p:nvSpPr>
          <p:cNvPr id="4" name="Footer Placeholder 3">
            <a:extLst>
              <a:ext uri="{FF2B5EF4-FFF2-40B4-BE49-F238E27FC236}">
                <a16:creationId xmlns:a16="http://schemas.microsoft.com/office/drawing/2014/main" id="{146987CF-42F5-4BB0-AD0D-1D64C35944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368FB4-296C-4F8C-BFA3-D7C3AD617B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55657-0A12-495F-9FFA-D8F7554E7C39}" type="slidenum">
              <a:rPr lang="en-US" smtClean="0"/>
              <a:t>‹#›</a:t>
            </a:fld>
            <a:endParaRPr lang="en-US"/>
          </a:p>
        </p:txBody>
      </p:sp>
    </p:spTree>
    <p:extLst>
      <p:ext uri="{BB962C8B-B14F-4D97-AF65-F5344CB8AC3E}">
        <p14:creationId xmlns:p14="http://schemas.microsoft.com/office/powerpoint/2010/main" val="1766432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2B2CC-0155-4E5E-A890-531D58ADF5B2}" type="datetimeFigureOut">
              <a:rPr lang="en-US" smtClean="0"/>
              <a:t>5/9/2022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780FBB-F712-42E7-8C2F-226D98798B3F}" type="slidenum">
              <a:rPr lang="en-US" smtClean="0"/>
              <a:t>‹#›</a:t>
            </a:fld>
            <a:endParaRPr lang="en-US"/>
          </a:p>
        </p:txBody>
      </p:sp>
    </p:spTree>
    <p:extLst>
      <p:ext uri="{BB962C8B-B14F-4D97-AF65-F5344CB8AC3E}">
        <p14:creationId xmlns:p14="http://schemas.microsoft.com/office/powerpoint/2010/main" val="2567153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4</a:t>
            </a:fld>
            <a:endParaRPr lang="en-US"/>
          </a:p>
        </p:txBody>
      </p:sp>
    </p:spTree>
    <p:extLst>
      <p:ext uri="{BB962C8B-B14F-4D97-AF65-F5344CB8AC3E}">
        <p14:creationId xmlns:p14="http://schemas.microsoft.com/office/powerpoint/2010/main" val="27622386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3FB0C32-F044-4939-92E4-8BA39B7A391A}"/>
              </a:ext>
              <a:ext uri="{C183D7F6-B498-43B3-948B-1728B52AA6E4}">
                <adec:decorative xmlns:adec="http://schemas.microsoft.com/office/drawing/2017/decorative" val="1"/>
              </a:ext>
            </a:extLst>
          </p:cNvPr>
          <p:cNvSpPr/>
          <p:nvPr userDrawn="1"/>
        </p:nvSpPr>
        <p:spPr>
          <a:xfrm>
            <a:off x="3050" y="-66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84BE8A-3E34-4967-9E7C-13EC8F6A990A}"/>
              </a:ext>
              <a:ext uri="{C183D7F6-B498-43B3-948B-1728B52AA6E4}">
                <adec:decorative xmlns:adec="http://schemas.microsoft.com/office/drawing/2017/decorative" val="1"/>
              </a:ext>
            </a:extLst>
          </p:cNvPr>
          <p:cNvSpPr/>
          <p:nvPr userDrawn="1"/>
        </p:nvSpPr>
        <p:spPr>
          <a:xfrm>
            <a:off x="3050" y="-663"/>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BFF676-EC35-4FFD-8894-CA4F2830700A}"/>
              </a:ext>
              <a:ext uri="{C183D7F6-B498-43B3-948B-1728B52AA6E4}">
                <adec:decorative xmlns:adec="http://schemas.microsoft.com/office/drawing/2017/decorative" val="1"/>
              </a:ext>
            </a:extLst>
          </p:cNvPr>
          <p:cNvSpPr/>
          <p:nvPr userDrawn="1"/>
        </p:nvSpPr>
        <p:spPr>
          <a:xfrm>
            <a:off x="3050" y="0"/>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2DA1557-E095-4C82-B659-3AF550080BB1}"/>
              </a:ext>
              <a:ext uri="{C183D7F6-B498-43B3-948B-1728B52AA6E4}">
                <adec:decorative xmlns:adec="http://schemas.microsoft.com/office/drawing/2017/decorative" val="1"/>
              </a:ext>
            </a:extLst>
          </p:cNvPr>
          <p:cNvSpPr/>
          <p:nvPr userDrawn="1"/>
        </p:nvSpPr>
        <p:spPr>
          <a:xfrm rot="16200000">
            <a:off x="2746250" y="-663"/>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F34E5EF-94D7-4AE0-BDD1-81A3ECDE614C}"/>
              </a:ext>
              <a:ext uri="{C183D7F6-B498-43B3-948B-1728B52AA6E4}">
                <adec:decorative xmlns:adec="http://schemas.microsoft.com/office/drawing/2017/decorative" val="1"/>
              </a:ext>
            </a:extLst>
          </p:cNvPr>
          <p:cNvSpPr/>
          <p:nvPr userDrawn="1"/>
        </p:nvSpPr>
        <p:spPr>
          <a:xfrm rot="16200000">
            <a:off x="77040" y="1193411"/>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D829E57E-3199-4AAA-B2D5-F93264FDA0B5}"/>
              </a:ext>
              <a:ext uri="{C183D7F6-B498-43B3-948B-1728B52AA6E4}">
                <adec:decorative xmlns:adec="http://schemas.microsoft.com/office/drawing/2017/decorative" val="1"/>
              </a:ext>
            </a:extLst>
          </p:cNvPr>
          <p:cNvSpPr/>
          <p:nvPr userDrawn="1"/>
        </p:nvSpPr>
        <p:spPr>
          <a:xfrm rot="16200000">
            <a:off x="6442672" y="193606"/>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Tag=CustomerPhoto&#10;Crop=1&#10;Align=N/A">
            <a:extLst>
              <a:ext uri="{FF2B5EF4-FFF2-40B4-BE49-F238E27FC236}">
                <a16:creationId xmlns:a16="http://schemas.microsoft.com/office/drawing/2014/main" id="{8A791822-0971-4E61-A5E4-9AAD258F58E3}"/>
              </a:ext>
            </a:extLst>
          </p:cNvPr>
          <p:cNvPicPr>
            <a:picLocks/>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48" y="-663"/>
            <a:ext cx="12188952" cy="6858000"/>
          </a:xfrm>
          <a:prstGeom prst="rect">
            <a:avLst/>
          </a:prstGeom>
        </p:spPr>
      </p:pic>
      <p:sp>
        <p:nvSpPr>
          <p:cNvPr id="18" name="Title 1">
            <a:extLst>
              <a:ext uri="{FF2B5EF4-FFF2-40B4-BE49-F238E27FC236}">
                <a16:creationId xmlns:a16="http://schemas.microsoft.com/office/drawing/2014/main" id="{B86D7D99-F789-4EDA-861D-B6B994F05F1D}"/>
              </a:ext>
            </a:extLst>
          </p:cNvPr>
          <p:cNvSpPr>
            <a:spLocks noGrp="1"/>
          </p:cNvSpPr>
          <p:nvPr>
            <p:ph type="ctrTitle"/>
          </p:nvPr>
        </p:nvSpPr>
        <p:spPr>
          <a:xfrm>
            <a:off x="1527050" y="1121700"/>
            <a:ext cx="9144000" cy="2387600"/>
          </a:xfrm>
        </p:spPr>
        <p:txBody>
          <a:bodyPr/>
          <a:lstStyle>
            <a:lvl1pPr algn="ctr">
              <a:defRPr>
                <a:solidFill>
                  <a:schemeClr val="bg1"/>
                </a:solidFill>
              </a:defRPr>
            </a:lvl1pPr>
          </a:lstStyle>
          <a:p>
            <a:r>
              <a:rPr lang="en-US">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rPr>
              <a:t>Click to edit Master title style</a:t>
            </a:r>
            <a:endParaRPr lang="en-US" dirty="0">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endParaRPr>
          </a:p>
        </p:txBody>
      </p:sp>
      <p:sp>
        <p:nvSpPr>
          <p:cNvPr id="20" name="Text Placeholder 12">
            <a:extLst>
              <a:ext uri="{FF2B5EF4-FFF2-40B4-BE49-F238E27FC236}">
                <a16:creationId xmlns:a16="http://schemas.microsoft.com/office/drawing/2014/main" id="{2B39487B-EA73-4D7B-93AA-D63B49F4DA7F}"/>
              </a:ext>
            </a:extLst>
          </p:cNvPr>
          <p:cNvSpPr>
            <a:spLocks noGrp="1"/>
          </p:cNvSpPr>
          <p:nvPr>
            <p:ph type="body" sz="quarter" idx="15"/>
          </p:nvPr>
        </p:nvSpPr>
        <p:spPr>
          <a:xfrm>
            <a:off x="1527050" y="3600450"/>
            <a:ext cx="9144000" cy="2451100"/>
          </a:xfrm>
        </p:spPr>
        <p:txBody>
          <a:bodyPr>
            <a:normAutofit/>
          </a:bodyPr>
          <a:lstStyle>
            <a:lvl1pPr marL="0" indent="0" algn="ctr">
              <a:buNone/>
              <a:defRPr sz="2800">
                <a:solidFill>
                  <a:schemeClr val="bg1"/>
                </a:solidFill>
                <a:effectLst/>
                <a:latin typeface="+mn-lt"/>
              </a:defRPr>
            </a:lvl1pPr>
          </a:lstStyle>
          <a:p>
            <a:pPr lvl="0"/>
            <a:r>
              <a:rPr lang="en-US"/>
              <a:t>Click to edit Master text styles</a:t>
            </a:r>
          </a:p>
        </p:txBody>
      </p:sp>
    </p:spTree>
    <p:extLst>
      <p:ext uri="{BB962C8B-B14F-4D97-AF65-F5344CB8AC3E}">
        <p14:creationId xmlns:p14="http://schemas.microsoft.com/office/powerpoint/2010/main" val="1155544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
        <p:nvSpPr>
          <p:cNvPr id="6" name="Title 1">
            <a:extLst>
              <a:ext uri="{FF2B5EF4-FFF2-40B4-BE49-F238E27FC236}">
                <a16:creationId xmlns:a16="http://schemas.microsoft.com/office/drawing/2014/main" id="{673294AE-7408-47DB-898D-41F8C069B42E}"/>
              </a:ext>
            </a:extLst>
          </p:cNvPr>
          <p:cNvSpPr>
            <a:spLocks noGrp="1"/>
          </p:cNvSpPr>
          <p:nvPr>
            <p:ph type="title"/>
          </p:nvPr>
        </p:nvSpPr>
        <p:spPr>
          <a:xfrm>
            <a:off x="841248" y="857251"/>
            <a:ext cx="6156051"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E973052A-4118-4E04-81F8-A44EC172FE46}"/>
              </a:ext>
            </a:extLst>
          </p:cNvPr>
          <p:cNvSpPr>
            <a:spLocks noGrp="1"/>
          </p:cNvSpPr>
          <p:nvPr>
            <p:ph idx="1"/>
          </p:nvPr>
        </p:nvSpPr>
        <p:spPr>
          <a:xfrm>
            <a:off x="841247" y="3190875"/>
            <a:ext cx="6156052" cy="2986087"/>
          </a:xfrm>
        </p:spPr>
        <p:txBody>
          <a:bodyPr>
            <a:normAutofit/>
          </a:bodyPr>
          <a:lstStyle>
            <a:lvl1pPr marL="0" indent="0">
              <a:buNone/>
              <a:defRPr sz="2200"/>
            </a:lvl1pPr>
          </a:lstStyle>
          <a:p>
            <a:pPr marL="228600" lvl="0" indent="-228600"/>
            <a:r>
              <a:rPr lang="en-US" sz="2000">
                <a:solidFill>
                  <a:schemeClr val="tx2">
                    <a:alpha val="60000"/>
                  </a:schemeClr>
                </a:solidFill>
              </a:rPr>
              <a:t>Click to edit Master text styles</a:t>
            </a:r>
          </a:p>
        </p:txBody>
      </p:sp>
      <p:sp>
        <p:nvSpPr>
          <p:cNvPr id="10" name="Date Placeholder 3">
            <a:extLst>
              <a:ext uri="{FF2B5EF4-FFF2-40B4-BE49-F238E27FC236}">
                <a16:creationId xmlns:a16="http://schemas.microsoft.com/office/drawing/2014/main" id="{8988D1E1-6064-4D6A-9EB1-578E20A2A0ED}"/>
              </a:ext>
            </a:extLst>
          </p:cNvPr>
          <p:cNvSpPr txBox="1">
            <a:spLocks/>
          </p:cNvSpPr>
          <p:nvPr userDrawn="1"/>
        </p:nvSpPr>
        <p:spPr>
          <a:xfrm>
            <a:off x="841248" y="6429375"/>
            <a:ext cx="2646725"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B23B9F-B223-42FC-B961-B8BFC75D2259}" type="datetime1">
              <a:rPr lang="en-US" smtClean="0">
                <a:solidFill>
                  <a:schemeClr val="tx2">
                    <a:alpha val="60000"/>
                  </a:schemeClr>
                </a:solidFill>
              </a:rPr>
              <a:pPr/>
              <a:t>5/9/2022</a:t>
            </a:fld>
            <a:endParaRPr lang="en-US" dirty="0">
              <a:solidFill>
                <a:schemeClr val="tx2">
                  <a:alpha val="60000"/>
                </a:schemeClr>
              </a:solidFill>
            </a:endParaRPr>
          </a:p>
        </p:txBody>
      </p:sp>
      <p:sp>
        <p:nvSpPr>
          <p:cNvPr id="11" name="Footer Placeholder 4">
            <a:extLst>
              <a:ext uri="{FF2B5EF4-FFF2-40B4-BE49-F238E27FC236}">
                <a16:creationId xmlns:a16="http://schemas.microsoft.com/office/drawing/2014/main" id="{BD47C5CB-0317-4DC6-A76F-38A5BB1FD1C2}"/>
              </a:ext>
            </a:extLst>
          </p:cNvPr>
          <p:cNvSpPr txBox="1">
            <a:spLocks/>
          </p:cNvSpPr>
          <p:nvPr userDrawn="1"/>
        </p:nvSpPr>
        <p:spPr>
          <a:xfrm>
            <a:off x="4044696" y="64293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2">
                    <a:alpha val="60000"/>
                  </a:schemeClr>
                </a:solidFill>
              </a:rPr>
              <a:t>Sample footer text</a:t>
            </a:r>
            <a:endParaRPr lang="en-US" dirty="0">
              <a:solidFill>
                <a:schemeClr val="tx2">
                  <a:alpha val="60000"/>
                </a:schemeClr>
              </a:solidFill>
            </a:endParaRPr>
          </a:p>
        </p:txBody>
      </p:sp>
      <p:sp>
        <p:nvSpPr>
          <p:cNvPr id="12" name="Slide Number Placeholder 5">
            <a:extLst>
              <a:ext uri="{FF2B5EF4-FFF2-40B4-BE49-F238E27FC236}">
                <a16:creationId xmlns:a16="http://schemas.microsoft.com/office/drawing/2014/main" id="{8CCF6E15-0BE7-453B-BBD4-B379C390AD22}"/>
              </a:ext>
            </a:extLst>
          </p:cNvPr>
          <p:cNvSpPr txBox="1">
            <a:spLocks/>
          </p:cNvSpPr>
          <p:nvPr userDrawn="1"/>
        </p:nvSpPr>
        <p:spPr>
          <a:xfrm>
            <a:off x="8613648" y="64293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844951-7827-47D4-8276-7DDE1FA7D85A}" type="slidenum">
              <a:rPr lang="en-US" smtClean="0">
                <a:solidFill>
                  <a:schemeClr val="tx2">
                    <a:alpha val="60000"/>
                  </a:schemeClr>
                </a:solidFill>
              </a:rPr>
              <a:pPr/>
              <a:t>‹#›</a:t>
            </a:fld>
            <a:endParaRPr lang="en-US" dirty="0">
              <a:solidFill>
                <a:schemeClr val="tx2">
                  <a:alpha val="60000"/>
                </a:schemeClr>
              </a:solidFill>
            </a:endParaRPr>
          </a:p>
        </p:txBody>
      </p:sp>
      <p:sp>
        <p:nvSpPr>
          <p:cNvPr id="14" name="Picture Placeholder 13">
            <a:extLst>
              <a:ext uri="{FF2B5EF4-FFF2-40B4-BE49-F238E27FC236}">
                <a16:creationId xmlns:a16="http://schemas.microsoft.com/office/drawing/2014/main" id="{0E092228-4487-4E3A-AEE3-12DC34A061E2}"/>
              </a:ext>
            </a:extLst>
          </p:cNvPr>
          <p:cNvSpPr>
            <a:spLocks noGrp="1"/>
          </p:cNvSpPr>
          <p:nvPr>
            <p:ph type="pic" sz="quarter" idx="13"/>
          </p:nvPr>
        </p:nvSpPr>
        <p:spPr>
          <a:xfrm>
            <a:off x="7424928" y="484632"/>
            <a:ext cx="4279392" cy="2862072"/>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6AB20921-6E7F-4BD8-9399-D18CABB64B9A}"/>
              </a:ext>
            </a:extLst>
          </p:cNvPr>
          <p:cNvSpPr>
            <a:spLocks noGrp="1"/>
          </p:cNvSpPr>
          <p:nvPr>
            <p:ph type="pic" sz="quarter" idx="14"/>
          </p:nvPr>
        </p:nvSpPr>
        <p:spPr>
          <a:xfrm>
            <a:off x="7424928" y="3511296"/>
            <a:ext cx="4279392" cy="2862072"/>
          </a:xfrm>
          <a:solidFill>
            <a:schemeClr val="accent6"/>
          </a:solidFill>
        </p:spPr>
        <p:txBody>
          <a:bodyPr/>
          <a:lstStyle/>
          <a:p>
            <a:r>
              <a:rPr lang="en-US"/>
              <a:t>Click icon to add picture</a:t>
            </a:r>
          </a:p>
        </p:txBody>
      </p:sp>
    </p:spTree>
    <p:extLst>
      <p:ext uri="{BB962C8B-B14F-4D97-AF65-F5344CB8AC3E}">
        <p14:creationId xmlns:p14="http://schemas.microsoft.com/office/powerpoint/2010/main" val="423043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22B425-A1C3-4DFE-BF49-1B9F96D46B2A}"/>
              </a:ext>
            </a:extLst>
          </p:cNvPr>
          <p:cNvSpPr>
            <a:spLocks noGrp="1"/>
          </p:cNvSpPr>
          <p:nvPr>
            <p:ph type="title"/>
          </p:nvPr>
        </p:nvSpPr>
        <p:spPr>
          <a:xfrm>
            <a:off x="841248" y="3893769"/>
            <a:ext cx="5992550" cy="2319306"/>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4" name="Picture Placeholder 13">
            <a:extLst>
              <a:ext uri="{FF2B5EF4-FFF2-40B4-BE49-F238E27FC236}">
                <a16:creationId xmlns:a16="http://schemas.microsoft.com/office/drawing/2014/main" id="{2AEC60F9-EA79-4A18-B040-024AFB62FD5E}"/>
              </a:ext>
            </a:extLst>
          </p:cNvPr>
          <p:cNvSpPr>
            <a:spLocks noGrp="1"/>
          </p:cNvSpPr>
          <p:nvPr>
            <p:ph type="pic" sz="quarter" idx="13"/>
          </p:nvPr>
        </p:nvSpPr>
        <p:spPr>
          <a:xfrm>
            <a:off x="493776" y="484632"/>
            <a:ext cx="11210544" cy="3191256"/>
          </a:xfrm>
          <a:solidFill>
            <a:schemeClr val="accent6"/>
          </a:solidFill>
        </p:spPr>
        <p:txBody>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83B88B7B-A749-40EA-A140-38D1E04EFF4F}"/>
              </a:ext>
            </a:extLst>
          </p:cNvPr>
          <p:cNvSpPr>
            <a:spLocks noGrp="1"/>
          </p:cNvSpPr>
          <p:nvPr>
            <p:ph idx="1"/>
          </p:nvPr>
        </p:nvSpPr>
        <p:spPr>
          <a:xfrm>
            <a:off x="6979133" y="3893770"/>
            <a:ext cx="4377714" cy="2319306"/>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a:xfrm>
            <a:off x="838200" y="6418489"/>
            <a:ext cx="2743200" cy="365125"/>
          </a:xfrm>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761320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52095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39876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90129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6973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a:t>3/1/20XX</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76813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677615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74085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F98AFCE-98D2-46C5-82A8-E45659B1769D}"/>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1">
            <a:extLst>
              <a:ext uri="{FF2B5EF4-FFF2-40B4-BE49-F238E27FC236}">
                <a16:creationId xmlns:a16="http://schemas.microsoft.com/office/drawing/2014/main" id="{F69999FB-8585-40F0-990C-6A0BAD1C8081}"/>
              </a:ext>
              <a:ext uri="{C183D7F6-B498-43B3-948B-1728B52AA6E4}">
                <adec:decorative xmlns:adec="http://schemas.microsoft.com/office/drawing/2017/decorative" val="1"/>
              </a:ext>
            </a:extLst>
          </p:cNvPr>
          <p:cNvSpPr/>
          <p:nvPr userDrawn="1"/>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768738E-7449-46C1-B7D3-844FE2BA7D35}"/>
              </a:ext>
            </a:extLst>
          </p:cNvPr>
          <p:cNvSpPr>
            <a:spLocks noGrp="1"/>
          </p:cNvSpPr>
          <p:nvPr>
            <p:ph type="title"/>
          </p:nvPr>
        </p:nvSpPr>
        <p:spPr>
          <a:xfrm>
            <a:off x="838200" y="914399"/>
            <a:ext cx="5992550" cy="2827422"/>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B0FF04F9-E792-4C19-9FD5-44800CEB2E89}"/>
              </a:ext>
            </a:extLst>
          </p:cNvPr>
          <p:cNvSpPr>
            <a:spLocks noGrp="1"/>
          </p:cNvSpPr>
          <p:nvPr>
            <p:ph idx="1"/>
          </p:nvPr>
        </p:nvSpPr>
        <p:spPr>
          <a:xfrm>
            <a:off x="6976085" y="914400"/>
            <a:ext cx="4377714" cy="2827422"/>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14" name="Picture Placeholder 13">
            <a:extLst>
              <a:ext uri="{FF2B5EF4-FFF2-40B4-BE49-F238E27FC236}">
                <a16:creationId xmlns:a16="http://schemas.microsoft.com/office/drawing/2014/main" id="{5F2F9DF6-DFB9-44A8-B629-57F58893AD21}"/>
              </a:ext>
            </a:extLst>
          </p:cNvPr>
          <p:cNvSpPr>
            <a:spLocks noGrp="1"/>
          </p:cNvSpPr>
          <p:nvPr>
            <p:ph type="pic" sz="quarter" idx="13"/>
          </p:nvPr>
        </p:nvSpPr>
        <p:spPr>
          <a:xfrm>
            <a:off x="490538" y="4059936"/>
            <a:ext cx="2807208" cy="2322576"/>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927BC207-43FE-4B6A-AEBE-875B69CF9761}"/>
              </a:ext>
            </a:extLst>
          </p:cNvPr>
          <p:cNvSpPr>
            <a:spLocks noGrp="1"/>
          </p:cNvSpPr>
          <p:nvPr>
            <p:ph type="pic" sz="quarter" idx="14"/>
          </p:nvPr>
        </p:nvSpPr>
        <p:spPr>
          <a:xfrm>
            <a:off x="3291840" y="4059936"/>
            <a:ext cx="2807208" cy="2322576"/>
          </a:xfrm>
          <a:solidFill>
            <a:schemeClr val="accent6"/>
          </a:solidFill>
        </p:spPr>
        <p:txBody>
          <a:bodyPr/>
          <a:lstStyle/>
          <a:p>
            <a:r>
              <a:rPr lang="en-US"/>
              <a:t>Click icon to add picture</a:t>
            </a:r>
          </a:p>
        </p:txBody>
      </p:sp>
      <p:sp>
        <p:nvSpPr>
          <p:cNvPr id="16" name="Picture Placeholder 13">
            <a:extLst>
              <a:ext uri="{FF2B5EF4-FFF2-40B4-BE49-F238E27FC236}">
                <a16:creationId xmlns:a16="http://schemas.microsoft.com/office/drawing/2014/main" id="{EBBF5499-9A70-4846-B98E-316EC17F9FCD}"/>
              </a:ext>
            </a:extLst>
          </p:cNvPr>
          <p:cNvSpPr>
            <a:spLocks noGrp="1"/>
          </p:cNvSpPr>
          <p:nvPr>
            <p:ph type="pic" sz="quarter" idx="15"/>
          </p:nvPr>
        </p:nvSpPr>
        <p:spPr>
          <a:xfrm>
            <a:off x="6099048" y="4059936"/>
            <a:ext cx="2807208" cy="2322576"/>
          </a:xfrm>
          <a:solidFill>
            <a:schemeClr val="accent6"/>
          </a:solidFill>
        </p:spPr>
        <p:txBody>
          <a:bodyPr/>
          <a:lstStyle/>
          <a:p>
            <a:r>
              <a:rPr lang="en-US"/>
              <a:t>Click icon to add picture</a:t>
            </a:r>
          </a:p>
        </p:txBody>
      </p:sp>
      <p:sp>
        <p:nvSpPr>
          <p:cNvPr id="17" name="Picture Placeholder 13">
            <a:extLst>
              <a:ext uri="{FF2B5EF4-FFF2-40B4-BE49-F238E27FC236}">
                <a16:creationId xmlns:a16="http://schemas.microsoft.com/office/drawing/2014/main" id="{C7A79F30-D473-48F6-9AC2-286C7B70F3ED}"/>
              </a:ext>
            </a:extLst>
          </p:cNvPr>
          <p:cNvSpPr>
            <a:spLocks noGrp="1"/>
          </p:cNvSpPr>
          <p:nvPr>
            <p:ph type="pic" sz="quarter" idx="16"/>
          </p:nvPr>
        </p:nvSpPr>
        <p:spPr>
          <a:xfrm>
            <a:off x="8906256" y="4059936"/>
            <a:ext cx="2807208" cy="2322576"/>
          </a:xfrm>
          <a:solidFill>
            <a:schemeClr val="accent6"/>
          </a:solidFill>
        </p:spPr>
        <p:txBody>
          <a:bodyPr/>
          <a:lstStyle/>
          <a:p>
            <a:r>
              <a:rPr lang="en-US"/>
              <a:t>Click icon to add picture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09914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910AFBC-7932-43F4-ABEA-C89B2698634B}"/>
              </a:ext>
            </a:extLst>
          </p:cNvPr>
          <p:cNvSpPr>
            <a:spLocks noGrp="1"/>
          </p:cNvSpPr>
          <p:nvPr>
            <p:ph type="title"/>
          </p:nvPr>
        </p:nvSpPr>
        <p:spPr>
          <a:xfrm>
            <a:off x="841249" y="857251"/>
            <a:ext cx="5914937"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7" name="Content Placeholder 2">
            <a:extLst>
              <a:ext uri="{FF2B5EF4-FFF2-40B4-BE49-F238E27FC236}">
                <a16:creationId xmlns:a16="http://schemas.microsoft.com/office/drawing/2014/main" id="{1178A42D-5ED2-4AB6-BE4B-4109074320DF}"/>
              </a:ext>
            </a:extLst>
          </p:cNvPr>
          <p:cNvSpPr>
            <a:spLocks noGrp="1"/>
          </p:cNvSpPr>
          <p:nvPr>
            <p:ph idx="1"/>
          </p:nvPr>
        </p:nvSpPr>
        <p:spPr>
          <a:xfrm>
            <a:off x="841248" y="3190875"/>
            <a:ext cx="5914938" cy="2986087"/>
          </a:xfrm>
        </p:spPr>
        <p:txBody>
          <a:bodyPr>
            <a:noAutofit/>
          </a:bodyPr>
          <a:lstStyle>
            <a:lvl1pPr marL="0" indent="0">
              <a:lnSpc>
                <a:spcPct val="100000"/>
              </a:lnSpc>
              <a:buNone/>
              <a:defRPr sz="2000"/>
            </a:lvl1pPr>
          </a:lstStyle>
          <a:p>
            <a:pPr marL="228600" lvl="0" indent="-228600"/>
            <a:r>
              <a:rPr lang="en-US" sz="1800">
                <a:solidFill>
                  <a:schemeClr val="tx2">
                    <a:alpha val="60000"/>
                  </a:schemeClr>
                </a:solidFill>
              </a:rPr>
              <a:t>Click to edit Master text styles</a:t>
            </a:r>
          </a:p>
        </p:txBody>
      </p:sp>
      <p:sp>
        <p:nvSpPr>
          <p:cNvPr id="29" name="Date Placeholder 1">
            <a:extLst>
              <a:ext uri="{FF2B5EF4-FFF2-40B4-BE49-F238E27FC236}">
                <a16:creationId xmlns:a16="http://schemas.microsoft.com/office/drawing/2014/main" id="{4D9A7D07-2BA3-438D-972B-EA578370D50F}"/>
              </a:ext>
            </a:extLst>
          </p:cNvPr>
          <p:cNvSpPr>
            <a:spLocks noGrp="1"/>
          </p:cNvSpPr>
          <p:nvPr>
            <p:ph type="dt" sz="half" idx="10"/>
          </p:nvPr>
        </p:nvSpPr>
        <p:spPr>
          <a:xfrm>
            <a:off x="838200" y="6429375"/>
            <a:ext cx="2743200" cy="365125"/>
          </a:xfrm>
        </p:spPr>
        <p:txBody>
          <a:bodyPr/>
          <a:lstStyle>
            <a:lvl1pPr>
              <a:defRPr>
                <a:solidFill>
                  <a:schemeClr val="tx2">
                    <a:alpha val="60000"/>
                  </a:schemeClr>
                </a:solidFill>
              </a:defRPr>
            </a:lvl1pPr>
          </a:lstStyle>
          <a:p>
            <a:r>
              <a:rPr lang="en-US"/>
              <a:t>3/1/20XX</a:t>
            </a:r>
          </a:p>
        </p:txBody>
      </p:sp>
      <p:sp>
        <p:nvSpPr>
          <p:cNvPr id="24" name="Picture Placeholder 23">
            <a:extLst>
              <a:ext uri="{FF2B5EF4-FFF2-40B4-BE49-F238E27FC236}">
                <a16:creationId xmlns:a16="http://schemas.microsoft.com/office/drawing/2014/main" id="{C8720583-BC84-48EB-85BC-AE71214A30A5}"/>
              </a:ext>
            </a:extLst>
          </p:cNvPr>
          <p:cNvSpPr>
            <a:spLocks noGrp="1"/>
          </p:cNvSpPr>
          <p:nvPr>
            <p:ph type="pic" sz="quarter" idx="13"/>
          </p:nvPr>
        </p:nvSpPr>
        <p:spPr>
          <a:xfrm>
            <a:off x="7589520" y="0"/>
            <a:ext cx="4599432" cy="2286000"/>
          </a:xfrm>
          <a:solidFill>
            <a:schemeClr val="accent6"/>
          </a:solidFill>
        </p:spPr>
        <p:txBody>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C3F0A5CD-C47A-4CDF-BE99-75F3A81B18FB}"/>
              </a:ext>
            </a:extLst>
          </p:cNvPr>
          <p:cNvSpPr>
            <a:spLocks noGrp="1"/>
          </p:cNvSpPr>
          <p:nvPr>
            <p:ph type="pic" sz="quarter" idx="14"/>
          </p:nvPr>
        </p:nvSpPr>
        <p:spPr>
          <a:xfrm>
            <a:off x="7589520" y="2286000"/>
            <a:ext cx="4599432" cy="2286000"/>
          </a:xfrm>
          <a:solidFill>
            <a:schemeClr val="accent6"/>
          </a:solidFill>
        </p:spPr>
        <p:txBody>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7329454B-9275-4E86-B32E-91C0DB62AA71}"/>
              </a:ext>
            </a:extLst>
          </p:cNvPr>
          <p:cNvSpPr>
            <a:spLocks noGrp="1"/>
          </p:cNvSpPr>
          <p:nvPr>
            <p:ph type="pic" sz="quarter" idx="15"/>
          </p:nvPr>
        </p:nvSpPr>
        <p:spPr>
          <a:xfrm>
            <a:off x="7589520" y="4572000"/>
            <a:ext cx="4599432" cy="2286000"/>
          </a:xfrm>
          <a:solidFill>
            <a:schemeClr val="accent6"/>
          </a:solidFill>
        </p:spPr>
        <p:txBody>
          <a:bodyPr/>
          <a:lstStyle/>
          <a:p>
            <a:r>
              <a:rPr lang="en-US"/>
              <a:t>Click icon to add picture</a:t>
            </a:r>
            <a:endParaRPr lang="en-US" dirty="0"/>
          </a:p>
        </p:txBody>
      </p:sp>
      <p:sp>
        <p:nvSpPr>
          <p:cNvPr id="30" name="Footer Placeholder 2">
            <a:extLst>
              <a:ext uri="{FF2B5EF4-FFF2-40B4-BE49-F238E27FC236}">
                <a16:creationId xmlns:a16="http://schemas.microsoft.com/office/drawing/2014/main" id="{21E9E1BF-D594-4F96-8DBE-5A8DD51D3B58}"/>
              </a:ext>
            </a:extLst>
          </p:cNvPr>
          <p:cNvSpPr>
            <a:spLocks noGrp="1"/>
          </p:cNvSpPr>
          <p:nvPr>
            <p:ph type="ftr" sz="quarter" idx="11"/>
          </p:nvPr>
        </p:nvSpPr>
        <p:spPr>
          <a:xfrm>
            <a:off x="4038600" y="6429375"/>
            <a:ext cx="4114800" cy="365125"/>
          </a:xfrm>
        </p:spPr>
        <p:txBody>
          <a:bodyPr/>
          <a:lstStyle>
            <a:lvl1pPr algn="l">
              <a:defRPr>
                <a:solidFill>
                  <a:schemeClr val="tx2">
                    <a:alpha val="60000"/>
                  </a:schemeClr>
                </a:solidFill>
              </a:defRPr>
            </a:lvl1pPr>
          </a:lstStyle>
          <a:p>
            <a:r>
              <a:rPr lang="en-US"/>
              <a:t>SAMPLE FOOTER TEXT</a:t>
            </a:r>
            <a:endParaRPr lang="en-US" dirty="0"/>
          </a:p>
        </p:txBody>
      </p:sp>
      <p:sp>
        <p:nvSpPr>
          <p:cNvPr id="31" name="Slide Number Placeholder 3">
            <a:extLst>
              <a:ext uri="{FF2B5EF4-FFF2-40B4-BE49-F238E27FC236}">
                <a16:creationId xmlns:a16="http://schemas.microsoft.com/office/drawing/2014/main" id="{C30FDEF8-F3F3-42D5-9EE1-EDDF18B35377}"/>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79179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BE04ED02-B678-4D1E-BEDA-7E28F9038DF5}"/>
              </a:ext>
              <a:ext uri="{C183D7F6-B498-43B3-948B-1728B52AA6E4}">
                <adec:decorative xmlns:adec="http://schemas.microsoft.com/office/drawing/2017/decorative" val="1"/>
              </a:ext>
            </a:extLst>
          </p:cNvPr>
          <p:cNvSpPr/>
          <p:nvPr userDrawn="1"/>
        </p:nvSpPr>
        <p:spPr>
          <a:xfrm>
            <a:off x="9277" y="927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E2C5A2-B8B2-47C5-8E1B-3A97E2C9BB13}"/>
              </a:ext>
              <a:ext uri="{C183D7F6-B498-43B3-948B-1728B52AA6E4}">
                <adec:decorative xmlns:adec="http://schemas.microsoft.com/office/drawing/2017/decorative" val="1"/>
              </a:ext>
            </a:extLst>
          </p:cNvPr>
          <p:cNvSpPr/>
          <p:nvPr userDrawn="1"/>
        </p:nvSpPr>
        <p:spPr>
          <a:xfrm>
            <a:off x="12325" y="9278"/>
            <a:ext cx="1218895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FD8455-A2E1-40B3-B6C4-36070AF58F78}"/>
              </a:ext>
              <a:ext uri="{C183D7F6-B498-43B3-948B-1728B52AA6E4}">
                <adec:decorative xmlns:adec="http://schemas.microsoft.com/office/drawing/2017/decorative" val="1"/>
              </a:ext>
            </a:extLst>
          </p:cNvPr>
          <p:cNvSpPr/>
          <p:nvPr userDrawn="1"/>
        </p:nvSpPr>
        <p:spPr>
          <a:xfrm>
            <a:off x="1524"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Freeform: Shape 7">
            <a:extLst>
              <a:ext uri="{FF2B5EF4-FFF2-40B4-BE49-F238E27FC236}">
                <a16:creationId xmlns:a16="http://schemas.microsoft.com/office/drawing/2014/main" id="{0F53BE70-C6B1-407C-9333-7251BDC77A9E}"/>
              </a:ext>
              <a:ext uri="{C183D7F6-B498-43B3-948B-1728B52AA6E4}">
                <adec:decorative xmlns:adec="http://schemas.microsoft.com/office/drawing/2017/decorative" val="1"/>
              </a:ext>
            </a:extLst>
          </p:cNvPr>
          <p:cNvSpPr/>
          <p:nvPr userDrawn="1"/>
        </p:nvSpPr>
        <p:spPr>
          <a:xfrm>
            <a:off x="33186" y="9279"/>
            <a:ext cx="5770017" cy="2411171"/>
          </a:xfrm>
          <a:custGeom>
            <a:avLst/>
            <a:gdLst>
              <a:gd name="connsiteX0" fmla="*/ 0 w 5770017"/>
              <a:gd name="connsiteY0" fmla="*/ 0 h 2411171"/>
              <a:gd name="connsiteX1" fmla="*/ 5770017 w 5770017"/>
              <a:gd name="connsiteY1" fmla="*/ 0 h 2411171"/>
              <a:gd name="connsiteX2" fmla="*/ 5715824 w 5770017"/>
              <a:gd name="connsiteY2" fmla="*/ 124746 h 2411171"/>
              <a:gd name="connsiteX3" fmla="*/ 4925072 w 5770017"/>
              <a:gd name="connsiteY3" fmla="*/ 1254414 h 2411171"/>
              <a:gd name="connsiteX4" fmla="*/ 125602 w 5770017"/>
              <a:gd name="connsiteY4" fmla="*/ 1864423 h 2411171"/>
              <a:gd name="connsiteX5" fmla="*/ 0 w 5770017"/>
              <a:gd name="connsiteY5" fmla="*/ 1785927 h 24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017" h="2411171">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gradFill>
            <a:gsLst>
              <a:gs pos="0">
                <a:schemeClr val="accent2">
                  <a:alpha val="20000"/>
                </a:schemeClr>
              </a:gs>
              <a:gs pos="100000">
                <a:schemeClr val="accent1">
                  <a:alpha val="2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ame 8">
            <a:extLst>
              <a:ext uri="{FF2B5EF4-FFF2-40B4-BE49-F238E27FC236}">
                <a16:creationId xmlns:a16="http://schemas.microsoft.com/office/drawing/2014/main" id="{05864DDE-75C0-4BE6-93FF-A960706ADEC3}"/>
              </a:ext>
              <a:ext uri="{C183D7F6-B498-43B3-948B-1728B52AA6E4}">
                <adec:decorative xmlns:adec="http://schemas.microsoft.com/office/drawing/2017/decorative" val="1"/>
              </a:ext>
            </a:extLst>
          </p:cNvPr>
          <p:cNvSpPr/>
          <p:nvPr userDrawn="1"/>
        </p:nvSpPr>
        <p:spPr>
          <a:xfrm>
            <a:off x="1524"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itle 1">
            <a:extLst>
              <a:ext uri="{FF2B5EF4-FFF2-40B4-BE49-F238E27FC236}">
                <a16:creationId xmlns:a16="http://schemas.microsoft.com/office/drawing/2014/main" id="{1BC3FA0F-EAE5-4DCE-ACFF-9AD00ED39FCF}"/>
              </a:ext>
            </a:extLst>
          </p:cNvPr>
          <p:cNvSpPr>
            <a:spLocks noGrp="1"/>
          </p:cNvSpPr>
          <p:nvPr>
            <p:ph type="ctrTitle"/>
          </p:nvPr>
        </p:nvSpPr>
        <p:spPr>
          <a:xfrm>
            <a:off x="847477" y="1131641"/>
            <a:ext cx="5322618" cy="2387600"/>
          </a:xfrm>
        </p:spPr>
        <p:txBody>
          <a:bodyPr/>
          <a:lstStyle>
            <a:lvl1pPr>
              <a:defRPr>
                <a:solidFill>
                  <a:schemeClr val="bg1"/>
                </a:solidFill>
              </a:defRPr>
            </a:lvl1pPr>
          </a:lstStyle>
          <a:p>
            <a:pPr algn="l"/>
            <a:r>
              <a:rPr lang="en-US">
                <a:solidFill>
                  <a:srgbClr val="FFFFFF"/>
                </a:solidFill>
                <a:ea typeface="Cambria" panose="02040503050406030204" pitchFamily="18" charset="0"/>
                <a:cs typeface="Sabon Next LT" panose="020B0502040204020203" pitchFamily="2" charset="0"/>
              </a:rPr>
              <a:t>Click to edit Master title style</a:t>
            </a:r>
            <a:endParaRPr lang="en-US" dirty="0">
              <a:solidFill>
                <a:srgbClr val="FFFFFF"/>
              </a:solidFill>
              <a:ea typeface="Cambria" panose="02040503050406030204" pitchFamily="18" charset="0"/>
              <a:cs typeface="Sabon Next LT" panose="020B0502040204020203" pitchFamily="2" charset="0"/>
            </a:endParaRPr>
          </a:p>
        </p:txBody>
      </p:sp>
      <p:sp>
        <p:nvSpPr>
          <p:cNvPr id="18" name="Picture Placeholder 17">
            <a:extLst>
              <a:ext uri="{FF2B5EF4-FFF2-40B4-BE49-F238E27FC236}">
                <a16:creationId xmlns:a16="http://schemas.microsoft.com/office/drawing/2014/main" id="{71FA5E0E-BEE1-4976-92B1-61EF64E34371}"/>
              </a:ext>
            </a:extLst>
          </p:cNvPr>
          <p:cNvSpPr>
            <a:spLocks noGrp="1"/>
          </p:cNvSpPr>
          <p:nvPr>
            <p:ph type="pic" sz="quarter" idx="13"/>
          </p:nvPr>
        </p:nvSpPr>
        <p:spPr>
          <a:xfrm>
            <a:off x="6784848" y="905256"/>
            <a:ext cx="4581144" cy="2450592"/>
          </a:xfrm>
          <a:solidFill>
            <a:schemeClr val="accent6"/>
          </a:solidFill>
        </p:spPr>
        <p:txBody>
          <a:bodyPr/>
          <a:lstStyle/>
          <a:p>
            <a:r>
              <a:rPr lang="en-US"/>
              <a:t>Click icon to add picture</a:t>
            </a:r>
            <a:endParaRPr lang="en-US" dirty="0"/>
          </a:p>
        </p:txBody>
      </p:sp>
      <p:sp>
        <p:nvSpPr>
          <p:cNvPr id="20" name="Picture Placeholder 17">
            <a:extLst>
              <a:ext uri="{FF2B5EF4-FFF2-40B4-BE49-F238E27FC236}">
                <a16:creationId xmlns:a16="http://schemas.microsoft.com/office/drawing/2014/main" id="{03379FE8-A6CE-4F5A-BE1A-B2267589BE85}"/>
              </a:ext>
            </a:extLst>
          </p:cNvPr>
          <p:cNvSpPr>
            <a:spLocks noGrp="1"/>
          </p:cNvSpPr>
          <p:nvPr>
            <p:ph type="pic" sz="quarter" idx="14"/>
          </p:nvPr>
        </p:nvSpPr>
        <p:spPr>
          <a:xfrm>
            <a:off x="6784848" y="3520440"/>
            <a:ext cx="4581144" cy="2450592"/>
          </a:xfrm>
          <a:solidFill>
            <a:schemeClr val="accent6"/>
          </a:solidFill>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DD090CA-24E8-46A7-889A-A4FDD00A33E5}"/>
              </a:ext>
            </a:extLst>
          </p:cNvPr>
          <p:cNvSpPr>
            <a:spLocks noGrp="1"/>
          </p:cNvSpPr>
          <p:nvPr>
            <p:ph type="body" sz="quarter" idx="15"/>
          </p:nvPr>
        </p:nvSpPr>
        <p:spPr>
          <a:xfrm>
            <a:off x="838200" y="3600450"/>
            <a:ext cx="5322888" cy="2451100"/>
          </a:xfrm>
        </p:spPr>
        <p:txBody>
          <a:bodyPr>
            <a:normAutofit/>
          </a:bodyPr>
          <a:lstStyle>
            <a:lvl1pPr marL="0" indent="0">
              <a:buNone/>
              <a:defRPr sz="28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350935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able Chart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026859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3B5BF0-238D-481F-A15B-206D1E2FEDD2}"/>
              </a:ext>
              <a:ext uri="{C183D7F6-B498-43B3-948B-1728B52AA6E4}">
                <adec:decorative xmlns:adec="http://schemas.microsoft.com/office/drawing/2017/decorative" val="1"/>
              </a:ext>
            </a:extLst>
          </p:cNvPr>
          <p:cNvSpPr/>
          <p:nvPr userDrawn="1"/>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7578E43B-8F1B-4CBD-B09E-5AD9A247E3F8}"/>
              </a:ext>
              <a:ext uri="{C183D7F6-B498-43B3-948B-1728B52AA6E4}">
                <adec:decorative xmlns:adec="http://schemas.microsoft.com/office/drawing/2017/decorative" val="1"/>
              </a:ext>
            </a:extLst>
          </p:cNvPr>
          <p:cNvSpPr/>
          <p:nvPr userDrawn="1"/>
        </p:nvSpPr>
        <p:spPr>
          <a:xfrm>
            <a:off x="-3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ame 13">
            <a:extLst>
              <a:ext uri="{FF2B5EF4-FFF2-40B4-BE49-F238E27FC236}">
                <a16:creationId xmlns:a16="http://schemas.microsoft.com/office/drawing/2014/main" id="{737C17C2-E2A6-4219-AE02-C8EAF943C472}"/>
              </a:ext>
              <a:ext uri="{C183D7F6-B498-43B3-948B-1728B52AA6E4}">
                <adec:decorative xmlns:adec="http://schemas.microsoft.com/office/drawing/2017/decorative" val="1"/>
              </a:ext>
            </a:extLst>
          </p:cNvPr>
          <p:cNvSpPr/>
          <p:nvPr userDrawn="1"/>
        </p:nvSpPr>
        <p:spPr>
          <a:xfrm>
            <a:off x="-389"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19">
            <a:extLst>
              <a:ext uri="{FF2B5EF4-FFF2-40B4-BE49-F238E27FC236}">
                <a16:creationId xmlns:a16="http://schemas.microsoft.com/office/drawing/2014/main" id="{AE7BC3CE-3806-41F3-B4F6-EBB2C3E9EA28}"/>
              </a:ext>
            </a:extLst>
          </p:cNvPr>
          <p:cNvSpPr>
            <a:spLocks noGrp="1"/>
          </p:cNvSpPr>
          <p:nvPr>
            <p:ph type="pic" sz="quarter" idx="13"/>
          </p:nvPr>
        </p:nvSpPr>
        <p:spPr>
          <a:xfrm>
            <a:off x="6096" y="484632"/>
            <a:ext cx="12179808" cy="5907024"/>
          </a:xfrm>
          <a:solidFill>
            <a:schemeClr val="accent6"/>
          </a:solidFill>
        </p:spPr>
        <p:txBody>
          <a:bodyPr/>
          <a:lstStyle/>
          <a:p>
            <a:r>
              <a:rPr lang="en-US"/>
              <a:t>Click icon to add picture</a:t>
            </a:r>
            <a:endParaRPr lang="en-US" dirty="0"/>
          </a:p>
        </p:txBody>
      </p:sp>
      <p:sp>
        <p:nvSpPr>
          <p:cNvPr id="6" name="Title 5">
            <a:extLst>
              <a:ext uri="{FF2B5EF4-FFF2-40B4-BE49-F238E27FC236}">
                <a16:creationId xmlns:a16="http://schemas.microsoft.com/office/drawing/2014/main" id="{FDC036CF-E92D-4E80-8E6B-1B06EDDFD7CF}"/>
              </a:ext>
            </a:extLst>
          </p:cNvPr>
          <p:cNvSpPr>
            <a:spLocks noGrp="1"/>
          </p:cNvSpPr>
          <p:nvPr>
            <p:ph type="title"/>
          </p:nvPr>
        </p:nvSpPr>
        <p:spPr>
          <a:xfrm>
            <a:off x="838200" y="1271016"/>
            <a:ext cx="4800600" cy="3749040"/>
          </a:xfrm>
        </p:spPr>
        <p:txBody>
          <a:bodyPr anchor="b" anchorCtr="0"/>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26" name="Text Placeholder 25">
            <a:extLst>
              <a:ext uri="{FF2B5EF4-FFF2-40B4-BE49-F238E27FC236}">
                <a16:creationId xmlns:a16="http://schemas.microsoft.com/office/drawing/2014/main" id="{BADCFE1B-ABA2-4B11-B7DE-02CE383D6F22}"/>
              </a:ext>
            </a:extLst>
          </p:cNvPr>
          <p:cNvSpPr>
            <a:spLocks noGrp="1"/>
          </p:cNvSpPr>
          <p:nvPr>
            <p:ph type="body" sz="quarter" idx="15" hasCustomPrompt="1"/>
          </p:nvPr>
        </p:nvSpPr>
        <p:spPr>
          <a:xfrm>
            <a:off x="838200" y="4835779"/>
            <a:ext cx="4800600" cy="1066800"/>
          </a:xfrm>
        </p:spPr>
        <p:txBody>
          <a:bodyPr>
            <a:normAutofit/>
          </a:bodyPr>
          <a:lstStyle>
            <a:lvl1pPr marL="228600" indent="0">
              <a:buNone/>
              <a:defRPr sz="2200">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82905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1B84B862-7F1F-4B98-B437-936D8A73A91A}"/>
              </a:ext>
            </a:extLst>
          </p:cNvPr>
          <p:cNvSpPr>
            <a:spLocks noGrp="1"/>
          </p:cNvSpPr>
          <p:nvPr>
            <p:ph type="pic" sz="quarter" idx="13"/>
          </p:nvPr>
        </p:nvSpPr>
        <p:spPr>
          <a:xfrm>
            <a:off x="740664" y="2240280"/>
            <a:ext cx="2286000" cy="2322576"/>
          </a:xfrm>
          <a:solidFill>
            <a:schemeClr val="accent6"/>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C76B23B2-3605-4292-9F96-F34651B689A7}"/>
              </a:ext>
            </a:extLst>
          </p:cNvPr>
          <p:cNvSpPr>
            <a:spLocks noGrp="1"/>
          </p:cNvSpPr>
          <p:nvPr>
            <p:ph type="pic" sz="quarter" idx="14"/>
          </p:nvPr>
        </p:nvSpPr>
        <p:spPr>
          <a:xfrm>
            <a:off x="3538728" y="2240280"/>
            <a:ext cx="2286000" cy="2322576"/>
          </a:xfrm>
          <a:solidFill>
            <a:schemeClr val="accent6"/>
          </a:solidFill>
        </p:spPr>
        <p:txBody>
          <a:bodyPr/>
          <a:lstStyle/>
          <a:p>
            <a:r>
              <a:rPr lang="en-US"/>
              <a:t>Click icon to add picture</a:t>
            </a:r>
            <a:endParaRPr lang="en-US" dirty="0"/>
          </a:p>
        </p:txBody>
      </p:sp>
      <p:sp>
        <p:nvSpPr>
          <p:cNvPr id="17" name="Picture Placeholder 14">
            <a:extLst>
              <a:ext uri="{FF2B5EF4-FFF2-40B4-BE49-F238E27FC236}">
                <a16:creationId xmlns:a16="http://schemas.microsoft.com/office/drawing/2014/main" id="{AB1E9EC3-2FB6-4E1C-8211-306450FDEE7F}"/>
              </a:ext>
            </a:extLst>
          </p:cNvPr>
          <p:cNvSpPr>
            <a:spLocks noGrp="1"/>
          </p:cNvSpPr>
          <p:nvPr>
            <p:ph type="pic" sz="quarter" idx="15"/>
          </p:nvPr>
        </p:nvSpPr>
        <p:spPr>
          <a:xfrm>
            <a:off x="6345936" y="2267712"/>
            <a:ext cx="2286000" cy="2322576"/>
          </a:xfrm>
          <a:solidFill>
            <a:schemeClr val="accent6"/>
          </a:solidFill>
        </p:spPr>
        <p:txBody>
          <a:bodyPr/>
          <a:lstStyle/>
          <a:p>
            <a:r>
              <a:rPr lang="en-US"/>
              <a:t>Click icon to add picture</a:t>
            </a:r>
            <a:endParaRPr lang="en-US" dirty="0"/>
          </a:p>
        </p:txBody>
      </p:sp>
      <p:sp>
        <p:nvSpPr>
          <p:cNvPr id="18" name="Picture Placeholder 14">
            <a:extLst>
              <a:ext uri="{FF2B5EF4-FFF2-40B4-BE49-F238E27FC236}">
                <a16:creationId xmlns:a16="http://schemas.microsoft.com/office/drawing/2014/main" id="{F3628146-045F-4FBC-A365-3D1D4B3DA6E9}"/>
              </a:ext>
            </a:extLst>
          </p:cNvPr>
          <p:cNvSpPr>
            <a:spLocks noGrp="1"/>
          </p:cNvSpPr>
          <p:nvPr>
            <p:ph type="pic" sz="quarter" idx="16"/>
          </p:nvPr>
        </p:nvSpPr>
        <p:spPr>
          <a:xfrm>
            <a:off x="9153144" y="2267712"/>
            <a:ext cx="2286000" cy="2322576"/>
          </a:xfrm>
          <a:solidFill>
            <a:schemeClr val="accent6"/>
          </a:solidFill>
        </p:spPr>
        <p:txBody>
          <a:bodyPr/>
          <a:lstStyle/>
          <a:p>
            <a:r>
              <a:rPr lang="en-US"/>
              <a:t>Click icon to add picture</a:t>
            </a:r>
            <a:endParaRPr lang="en-US" dirty="0"/>
          </a:p>
        </p:txBody>
      </p:sp>
      <p:sp>
        <p:nvSpPr>
          <p:cNvPr id="20" name="Text Placeholder 19">
            <a:extLst>
              <a:ext uri="{FF2B5EF4-FFF2-40B4-BE49-F238E27FC236}">
                <a16:creationId xmlns:a16="http://schemas.microsoft.com/office/drawing/2014/main" id="{CB50972B-CA23-4B92-987F-EE48ECCFF590}"/>
              </a:ext>
            </a:extLst>
          </p:cNvPr>
          <p:cNvSpPr>
            <a:spLocks noGrp="1"/>
          </p:cNvSpPr>
          <p:nvPr>
            <p:ph type="body" sz="quarter" idx="17" hasCustomPrompt="1"/>
          </p:nvPr>
        </p:nvSpPr>
        <p:spPr>
          <a:xfrm>
            <a:off x="741363"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3" name="Text Placeholder 19">
            <a:extLst>
              <a:ext uri="{FF2B5EF4-FFF2-40B4-BE49-F238E27FC236}">
                <a16:creationId xmlns:a16="http://schemas.microsoft.com/office/drawing/2014/main" id="{8DE19225-DA72-4A39-8CFD-695BFBB93E6D}"/>
              </a:ext>
            </a:extLst>
          </p:cNvPr>
          <p:cNvSpPr>
            <a:spLocks noGrp="1"/>
          </p:cNvSpPr>
          <p:nvPr>
            <p:ph type="body" sz="quarter" idx="18" hasCustomPrompt="1"/>
          </p:nvPr>
        </p:nvSpPr>
        <p:spPr>
          <a:xfrm>
            <a:off x="740664"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4" name="Text Placeholder 19">
            <a:extLst>
              <a:ext uri="{FF2B5EF4-FFF2-40B4-BE49-F238E27FC236}">
                <a16:creationId xmlns:a16="http://schemas.microsoft.com/office/drawing/2014/main" id="{E66A7C97-DBB6-4333-B12F-E26C38E6975C}"/>
              </a:ext>
            </a:extLst>
          </p:cNvPr>
          <p:cNvSpPr>
            <a:spLocks noGrp="1"/>
          </p:cNvSpPr>
          <p:nvPr>
            <p:ph type="body" sz="quarter" idx="19" hasCustomPrompt="1"/>
          </p:nvPr>
        </p:nvSpPr>
        <p:spPr>
          <a:xfrm>
            <a:off x="3538728"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5" name="Text Placeholder 19">
            <a:extLst>
              <a:ext uri="{FF2B5EF4-FFF2-40B4-BE49-F238E27FC236}">
                <a16:creationId xmlns:a16="http://schemas.microsoft.com/office/drawing/2014/main" id="{041FA0B5-660E-478A-AF8A-196DBD6AE43A}"/>
              </a:ext>
            </a:extLst>
          </p:cNvPr>
          <p:cNvSpPr>
            <a:spLocks noGrp="1"/>
          </p:cNvSpPr>
          <p:nvPr>
            <p:ph type="body" sz="quarter" idx="20" hasCustomPrompt="1"/>
          </p:nvPr>
        </p:nvSpPr>
        <p:spPr>
          <a:xfrm>
            <a:off x="3538029"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6" name="Text Placeholder 19">
            <a:extLst>
              <a:ext uri="{FF2B5EF4-FFF2-40B4-BE49-F238E27FC236}">
                <a16:creationId xmlns:a16="http://schemas.microsoft.com/office/drawing/2014/main" id="{77C92085-3D01-44E4-BA12-E39F1EA0ACE5}"/>
              </a:ext>
            </a:extLst>
          </p:cNvPr>
          <p:cNvSpPr>
            <a:spLocks noGrp="1"/>
          </p:cNvSpPr>
          <p:nvPr>
            <p:ph type="body" sz="quarter" idx="21" hasCustomPrompt="1"/>
          </p:nvPr>
        </p:nvSpPr>
        <p:spPr>
          <a:xfrm>
            <a:off x="6367973" y="4733544"/>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7" name="Text Placeholder 19">
            <a:extLst>
              <a:ext uri="{FF2B5EF4-FFF2-40B4-BE49-F238E27FC236}">
                <a16:creationId xmlns:a16="http://schemas.microsoft.com/office/drawing/2014/main" id="{35DA97BC-7224-440A-A227-8F4A1018043A}"/>
              </a:ext>
            </a:extLst>
          </p:cNvPr>
          <p:cNvSpPr>
            <a:spLocks noGrp="1"/>
          </p:cNvSpPr>
          <p:nvPr>
            <p:ph type="body" sz="quarter" idx="22" hasCustomPrompt="1"/>
          </p:nvPr>
        </p:nvSpPr>
        <p:spPr>
          <a:xfrm>
            <a:off x="6367274" y="5342763"/>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8" name="Text Placeholder 19">
            <a:extLst>
              <a:ext uri="{FF2B5EF4-FFF2-40B4-BE49-F238E27FC236}">
                <a16:creationId xmlns:a16="http://schemas.microsoft.com/office/drawing/2014/main" id="{C236524B-4724-42FA-A2B2-33566478FD42}"/>
              </a:ext>
            </a:extLst>
          </p:cNvPr>
          <p:cNvSpPr>
            <a:spLocks noGrp="1"/>
          </p:cNvSpPr>
          <p:nvPr>
            <p:ph type="body" sz="quarter" idx="23" hasCustomPrompt="1"/>
          </p:nvPr>
        </p:nvSpPr>
        <p:spPr>
          <a:xfrm>
            <a:off x="9164639" y="4737100"/>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9" name="Text Placeholder 19">
            <a:extLst>
              <a:ext uri="{FF2B5EF4-FFF2-40B4-BE49-F238E27FC236}">
                <a16:creationId xmlns:a16="http://schemas.microsoft.com/office/drawing/2014/main" id="{5F7DE4ED-8F4D-465C-86B4-2372AE291F56}"/>
              </a:ext>
            </a:extLst>
          </p:cNvPr>
          <p:cNvSpPr>
            <a:spLocks noGrp="1"/>
          </p:cNvSpPr>
          <p:nvPr>
            <p:ph type="body" sz="quarter" idx="24" hasCustomPrompt="1"/>
          </p:nvPr>
        </p:nvSpPr>
        <p:spPr>
          <a:xfrm>
            <a:off x="9163940" y="5346319"/>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a:t>3/1/20XX</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380455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comparison slid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60320"/>
            <a:ext cx="5157787" cy="3446463"/>
          </a:xfrm>
          <a:solidFill>
            <a:schemeClr val="bg1"/>
          </a:solidFill>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560320"/>
            <a:ext cx="5183188" cy="3446463"/>
          </a:xfrm>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a:t>3/1/20XX</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
        <p:nvSpPr>
          <p:cNvPr id="10" name="Title 9">
            <a:extLst>
              <a:ext uri="{FF2B5EF4-FFF2-40B4-BE49-F238E27FC236}">
                <a16:creationId xmlns:a16="http://schemas.microsoft.com/office/drawing/2014/main" id="{351C83D0-CBAB-4E41-89AB-89FF36D38A0A}"/>
              </a:ext>
            </a:extLst>
          </p:cNvPr>
          <p:cNvSpPr>
            <a:spLocks noGrp="1"/>
          </p:cNvSpPr>
          <p:nvPr>
            <p:ph type="title"/>
          </p:nvPr>
        </p:nvSpPr>
        <p:spPr/>
        <p:txBody>
          <a:bodyPr/>
          <a:lstStyle/>
          <a:p>
            <a:r>
              <a:rPr lang="en-US"/>
              <a:t>Click to edit Master title style</a:t>
            </a:r>
          </a:p>
        </p:txBody>
      </p:sp>
      <p:sp>
        <p:nvSpPr>
          <p:cNvPr id="11" name="Text Placeholder 2">
            <a:extLst>
              <a:ext uri="{FF2B5EF4-FFF2-40B4-BE49-F238E27FC236}">
                <a16:creationId xmlns:a16="http://schemas.microsoft.com/office/drawing/2014/main" id="{9C302BB0-D231-4195-8083-264C01DF99B8}"/>
              </a:ext>
            </a:extLst>
          </p:cNvPr>
          <p:cNvSpPr>
            <a:spLocks noGrp="1"/>
          </p:cNvSpPr>
          <p:nvPr>
            <p:ph type="body" idx="1"/>
          </p:nvPr>
        </p:nvSpPr>
        <p:spPr>
          <a:xfrm>
            <a:off x="839787" y="2011680"/>
            <a:ext cx="51577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4">
            <a:extLst>
              <a:ext uri="{FF2B5EF4-FFF2-40B4-BE49-F238E27FC236}">
                <a16:creationId xmlns:a16="http://schemas.microsoft.com/office/drawing/2014/main" id="{5B2A70FA-99E0-466C-AC57-33C48353BBDB}"/>
              </a:ext>
            </a:extLst>
          </p:cNvPr>
          <p:cNvSpPr>
            <a:spLocks noGrp="1"/>
          </p:cNvSpPr>
          <p:nvPr>
            <p:ph type="body" sz="quarter" idx="13"/>
          </p:nvPr>
        </p:nvSpPr>
        <p:spPr>
          <a:xfrm>
            <a:off x="6169027" y="2011680"/>
            <a:ext cx="51831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45747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85800"/>
            <a:ext cx="10515600" cy="13258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4404360"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4404360"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422881CE-A366-4A3A-AE00-9B14BEFE4A95}"/>
              </a:ext>
            </a:extLst>
          </p:cNvPr>
          <p:cNvSpPr>
            <a:spLocks noGrp="1"/>
          </p:cNvSpPr>
          <p:nvPr>
            <p:ph type="body" sz="quarter" idx="13"/>
          </p:nvPr>
        </p:nvSpPr>
        <p:spPr>
          <a:xfrm>
            <a:off x="7968934"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3CF16E98-73C9-47B5-B88B-9120BEB9F09B}"/>
              </a:ext>
            </a:extLst>
          </p:cNvPr>
          <p:cNvSpPr>
            <a:spLocks noGrp="1"/>
          </p:cNvSpPr>
          <p:nvPr>
            <p:ph sz="quarter" idx="14"/>
          </p:nvPr>
        </p:nvSpPr>
        <p:spPr>
          <a:xfrm>
            <a:off x="7968934"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a:t>3/1/20XX</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5887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1524"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r>
              <a:rPr lang="en-US"/>
              <a:t>3/1/20XX</a:t>
            </a:r>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solidFill>
                  <a:srgbClr val="FFFFFF"/>
                </a:solidFill>
              </a:rPr>
              <a:t>SAMPLE FOOTER TEXT</a:t>
            </a: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314514164"/>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699" r:id="rId3"/>
    <p:sldLayoutId id="2147483698" r:id="rId4"/>
    <p:sldLayoutId id="2147483686" r:id="rId5"/>
    <p:sldLayoutId id="2147483700" r:id="rId6"/>
    <p:sldLayoutId id="2147483705" r:id="rId7"/>
    <p:sldLayoutId id="2147483689" r:id="rId8"/>
    <p:sldLayoutId id="2147483704" r:id="rId9"/>
    <p:sldLayoutId id="2147483702" r:id="rId10"/>
    <p:sldLayoutId id="2147483701" r:id="rId11"/>
    <p:sldLayoutId id="2147483703" r:id="rId12"/>
    <p:sldLayoutId id="2147483685" r:id="rId13"/>
    <p:sldLayoutId id="2147483687" r:id="rId14"/>
    <p:sldLayoutId id="2147483688" r:id="rId15"/>
    <p:sldLayoutId id="2147483690" r:id="rId16"/>
    <p:sldLayoutId id="2147483692" r:id="rId17"/>
    <p:sldLayoutId id="2147483693" r:id="rId18"/>
  </p:sldLayoutIdLst>
  <p:hf hdr="0"/>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32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A7C78-91FD-4B88-953D-5A4363761BD1}"/>
              </a:ext>
            </a:extLst>
          </p:cNvPr>
          <p:cNvSpPr>
            <a:spLocks noGrp="1"/>
          </p:cNvSpPr>
          <p:nvPr>
            <p:ph type="ctrTitle"/>
          </p:nvPr>
        </p:nvSpPr>
        <p:spPr>
          <a:xfrm>
            <a:off x="1527050" y="1121700"/>
            <a:ext cx="9144000" cy="2387600"/>
          </a:xfrm>
        </p:spPr>
        <p:txBody>
          <a:bodyPr anchor="b" anchorCtr="0"/>
          <a:lstStyle/>
          <a:p>
            <a:r>
              <a:rPr lang="en-US" dirty="0"/>
              <a:t>Home Loan Case Study</a:t>
            </a:r>
          </a:p>
        </p:txBody>
      </p:sp>
      <p:sp>
        <p:nvSpPr>
          <p:cNvPr id="5" name="Subtitle 4">
            <a:extLst>
              <a:ext uri="{FF2B5EF4-FFF2-40B4-BE49-F238E27FC236}">
                <a16:creationId xmlns:a16="http://schemas.microsoft.com/office/drawing/2014/main" id="{AD04BED3-CF2E-4CAD-8CE8-ED3ED12AEBD6}"/>
              </a:ext>
            </a:extLst>
          </p:cNvPr>
          <p:cNvSpPr>
            <a:spLocks noGrp="1"/>
          </p:cNvSpPr>
          <p:nvPr>
            <p:ph type="body" sz="quarter" idx="15"/>
          </p:nvPr>
        </p:nvSpPr>
        <p:spPr>
          <a:xfrm>
            <a:off x="1527175" y="3600450"/>
            <a:ext cx="9144000" cy="2451100"/>
          </a:xfrm>
        </p:spPr>
        <p:txBody>
          <a:bodyPr/>
          <a:lstStyle/>
          <a:p>
            <a:r>
              <a:rPr lang="en-US" dirty="0"/>
              <a:t>Capgemini Training Group - 2</a:t>
            </a:r>
          </a:p>
        </p:txBody>
      </p:sp>
    </p:spTree>
    <p:extLst>
      <p:ext uri="{BB962C8B-B14F-4D97-AF65-F5344CB8AC3E}">
        <p14:creationId xmlns:p14="http://schemas.microsoft.com/office/powerpoint/2010/main" val="70358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9C043CE-321C-2333-E185-DC3CB99E5F0D}"/>
              </a:ext>
            </a:extLst>
          </p:cNvPr>
          <p:cNvPicPr>
            <a:picLocks noChangeAspect="1"/>
          </p:cNvPicPr>
          <p:nvPr/>
        </p:nvPicPr>
        <p:blipFill>
          <a:blip r:embed="rId2"/>
          <a:stretch>
            <a:fillRect/>
          </a:stretch>
        </p:blipFill>
        <p:spPr>
          <a:xfrm>
            <a:off x="1812183" y="522453"/>
            <a:ext cx="8567634" cy="5813094"/>
          </a:xfrm>
          <a:prstGeom prst="rect">
            <a:avLst/>
          </a:prstGeom>
        </p:spPr>
      </p:pic>
      <p:sp>
        <p:nvSpPr>
          <p:cNvPr id="18" name="Date Placeholder 15">
            <a:extLst>
              <a:ext uri="{FF2B5EF4-FFF2-40B4-BE49-F238E27FC236}">
                <a16:creationId xmlns:a16="http://schemas.microsoft.com/office/drawing/2014/main" id="{8E220F0D-9CAA-C748-3906-25FADAC9BFA1}"/>
              </a:ext>
            </a:extLst>
          </p:cNvPr>
          <p:cNvSpPr>
            <a:spLocks noGrp="1"/>
          </p:cNvSpPr>
          <p:nvPr>
            <p:ph type="dt" sz="half" idx="10"/>
          </p:nvPr>
        </p:nvSpPr>
        <p:spPr>
          <a:xfrm>
            <a:off x="838200" y="6429375"/>
            <a:ext cx="2743200" cy="365125"/>
          </a:xfrm>
        </p:spPr>
        <p:txBody>
          <a:bodyPr/>
          <a:lstStyle/>
          <a:p>
            <a:r>
              <a:rPr lang="en-US" dirty="0"/>
              <a:t>10/05/2022</a:t>
            </a:r>
          </a:p>
        </p:txBody>
      </p:sp>
      <p:sp>
        <p:nvSpPr>
          <p:cNvPr id="19" name="Footer Placeholder 16">
            <a:extLst>
              <a:ext uri="{FF2B5EF4-FFF2-40B4-BE49-F238E27FC236}">
                <a16:creationId xmlns:a16="http://schemas.microsoft.com/office/drawing/2014/main" id="{43C02F0A-E118-D59D-9412-79FE7EAB22DA}"/>
              </a:ext>
            </a:extLst>
          </p:cNvPr>
          <p:cNvSpPr>
            <a:spLocks noGrp="1"/>
          </p:cNvSpPr>
          <p:nvPr>
            <p:ph type="ftr" sz="quarter" idx="11"/>
          </p:nvPr>
        </p:nvSpPr>
        <p:spPr>
          <a:xfrm>
            <a:off x="4038600" y="6429375"/>
            <a:ext cx="4114800" cy="365125"/>
          </a:xfrm>
        </p:spPr>
        <p:txBody>
          <a:bodyPr/>
          <a:lstStyle/>
          <a:p>
            <a:r>
              <a:rPr lang="en-US" dirty="0"/>
              <a:t>Home Loan Case study</a:t>
            </a:r>
          </a:p>
        </p:txBody>
      </p:sp>
      <p:sp>
        <p:nvSpPr>
          <p:cNvPr id="21" name="Slide Number Placeholder 17">
            <a:extLst>
              <a:ext uri="{FF2B5EF4-FFF2-40B4-BE49-F238E27FC236}">
                <a16:creationId xmlns:a16="http://schemas.microsoft.com/office/drawing/2014/main" id="{C758706C-6BAC-7CB2-A0D7-B33E6996660E}"/>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10</a:t>
            </a:fld>
            <a:endParaRPr lang="en-US" dirty="0"/>
          </a:p>
        </p:txBody>
      </p:sp>
      <p:cxnSp>
        <p:nvCxnSpPr>
          <p:cNvPr id="22" name="Straight Arrow Connector 21">
            <a:extLst>
              <a:ext uri="{FF2B5EF4-FFF2-40B4-BE49-F238E27FC236}">
                <a16:creationId xmlns:a16="http://schemas.microsoft.com/office/drawing/2014/main" id="{D0EF78B9-B236-0C5A-8EFC-469C33FF112B}"/>
              </a:ext>
            </a:extLst>
          </p:cNvPr>
          <p:cNvCxnSpPr/>
          <p:nvPr/>
        </p:nvCxnSpPr>
        <p:spPr>
          <a:xfrm flipH="1">
            <a:off x="5495026" y="4675517"/>
            <a:ext cx="1086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C1053F4-C0DE-0A8E-E802-58B0CBDB9C88}"/>
              </a:ext>
            </a:extLst>
          </p:cNvPr>
          <p:cNvSpPr txBox="1"/>
          <p:nvPr/>
        </p:nvSpPr>
        <p:spPr>
          <a:xfrm>
            <a:off x="6702724" y="4490851"/>
            <a:ext cx="4117474" cy="369332"/>
          </a:xfrm>
          <a:prstGeom prst="rect">
            <a:avLst/>
          </a:prstGeom>
          <a:noFill/>
        </p:spPr>
        <p:txBody>
          <a:bodyPr wrap="none" rtlCol="0">
            <a:spAutoFit/>
          </a:bodyPr>
          <a:lstStyle/>
          <a:p>
            <a:r>
              <a:rPr lang="en-US" dirty="0"/>
              <a:t>Choose between Customer or Admin</a:t>
            </a:r>
            <a:endParaRPr lang="en-IN" dirty="0"/>
          </a:p>
        </p:txBody>
      </p:sp>
    </p:spTree>
    <p:extLst>
      <p:ext uri="{BB962C8B-B14F-4D97-AF65-F5344CB8AC3E}">
        <p14:creationId xmlns:p14="http://schemas.microsoft.com/office/powerpoint/2010/main" val="3800068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281C5AB9-2181-8C28-C864-2FC864747DC4}"/>
              </a:ext>
            </a:extLst>
          </p:cNvPr>
          <p:cNvPicPr>
            <a:picLocks noChangeAspect="1"/>
          </p:cNvPicPr>
          <p:nvPr/>
        </p:nvPicPr>
        <p:blipFill>
          <a:blip r:embed="rId2"/>
          <a:stretch>
            <a:fillRect/>
          </a:stretch>
        </p:blipFill>
        <p:spPr>
          <a:xfrm>
            <a:off x="1666257" y="1256997"/>
            <a:ext cx="8859486" cy="4344006"/>
          </a:xfrm>
          <a:prstGeom prst="rect">
            <a:avLst/>
          </a:prstGeom>
        </p:spPr>
      </p:pic>
      <p:sp>
        <p:nvSpPr>
          <p:cNvPr id="68" name="Date Placeholder 15">
            <a:extLst>
              <a:ext uri="{FF2B5EF4-FFF2-40B4-BE49-F238E27FC236}">
                <a16:creationId xmlns:a16="http://schemas.microsoft.com/office/drawing/2014/main" id="{1DA4B9AF-4525-0AAA-F50E-B3A33FF3B651}"/>
              </a:ext>
            </a:extLst>
          </p:cNvPr>
          <p:cNvSpPr>
            <a:spLocks noGrp="1"/>
          </p:cNvSpPr>
          <p:nvPr>
            <p:ph type="dt" sz="half" idx="10"/>
          </p:nvPr>
        </p:nvSpPr>
        <p:spPr>
          <a:xfrm>
            <a:off x="838200" y="6429375"/>
            <a:ext cx="2743200" cy="365125"/>
          </a:xfrm>
        </p:spPr>
        <p:txBody>
          <a:bodyPr/>
          <a:lstStyle/>
          <a:p>
            <a:r>
              <a:rPr lang="en-US" dirty="0"/>
              <a:t>10/05/2022</a:t>
            </a:r>
          </a:p>
        </p:txBody>
      </p:sp>
      <p:sp>
        <p:nvSpPr>
          <p:cNvPr id="73" name="Footer Placeholder 16">
            <a:extLst>
              <a:ext uri="{FF2B5EF4-FFF2-40B4-BE49-F238E27FC236}">
                <a16:creationId xmlns:a16="http://schemas.microsoft.com/office/drawing/2014/main" id="{3BC42FE2-0BD7-E776-4C38-66051B94EF5D}"/>
              </a:ext>
            </a:extLst>
          </p:cNvPr>
          <p:cNvSpPr>
            <a:spLocks noGrp="1"/>
          </p:cNvSpPr>
          <p:nvPr>
            <p:ph type="ftr" sz="quarter" idx="11"/>
          </p:nvPr>
        </p:nvSpPr>
        <p:spPr>
          <a:xfrm>
            <a:off x="4038600" y="6429375"/>
            <a:ext cx="4114800" cy="365125"/>
          </a:xfrm>
        </p:spPr>
        <p:txBody>
          <a:bodyPr/>
          <a:lstStyle/>
          <a:p>
            <a:r>
              <a:rPr lang="en-US" dirty="0"/>
              <a:t>Home Loan Case study</a:t>
            </a:r>
          </a:p>
        </p:txBody>
      </p:sp>
      <p:sp>
        <p:nvSpPr>
          <p:cNvPr id="74" name="Slide Number Placeholder 17">
            <a:extLst>
              <a:ext uri="{FF2B5EF4-FFF2-40B4-BE49-F238E27FC236}">
                <a16:creationId xmlns:a16="http://schemas.microsoft.com/office/drawing/2014/main" id="{365D7F65-D170-53BB-42E8-B60945754BDA}"/>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11</a:t>
            </a:fld>
            <a:endParaRPr lang="en-US" dirty="0"/>
          </a:p>
        </p:txBody>
      </p:sp>
      <p:cxnSp>
        <p:nvCxnSpPr>
          <p:cNvPr id="49" name="Straight Arrow Connector 48">
            <a:extLst>
              <a:ext uri="{FF2B5EF4-FFF2-40B4-BE49-F238E27FC236}">
                <a16:creationId xmlns:a16="http://schemas.microsoft.com/office/drawing/2014/main" id="{AED5C1EC-F4A1-55D4-4902-69258CC1BCC7}"/>
              </a:ext>
            </a:extLst>
          </p:cNvPr>
          <p:cNvCxnSpPr/>
          <p:nvPr/>
        </p:nvCxnSpPr>
        <p:spPr>
          <a:xfrm flipH="1">
            <a:off x="3416060" y="3726611"/>
            <a:ext cx="1854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645ACC3-621E-2AB4-1312-5DE408B5FEC7}"/>
              </a:ext>
            </a:extLst>
          </p:cNvPr>
          <p:cNvSpPr txBox="1"/>
          <p:nvPr/>
        </p:nvSpPr>
        <p:spPr>
          <a:xfrm>
            <a:off x="5356442" y="3541945"/>
            <a:ext cx="3129639" cy="369332"/>
          </a:xfrm>
          <a:prstGeom prst="rect">
            <a:avLst/>
          </a:prstGeom>
          <a:noFill/>
        </p:spPr>
        <p:txBody>
          <a:bodyPr wrap="none" rtlCol="0">
            <a:spAutoFit/>
          </a:bodyPr>
          <a:lstStyle/>
          <a:p>
            <a:r>
              <a:rPr lang="en-US" dirty="0"/>
              <a:t>Creates a persistent cookie</a:t>
            </a:r>
            <a:endParaRPr lang="en-IN" dirty="0"/>
          </a:p>
        </p:txBody>
      </p:sp>
    </p:spTree>
    <p:extLst>
      <p:ext uri="{BB962C8B-B14F-4D97-AF65-F5344CB8AC3E}">
        <p14:creationId xmlns:p14="http://schemas.microsoft.com/office/powerpoint/2010/main" val="867604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016149C-B340-8D08-B4B9-DD5A308D648E}"/>
              </a:ext>
            </a:extLst>
          </p:cNvPr>
          <p:cNvPicPr>
            <a:picLocks noChangeAspect="1"/>
          </p:cNvPicPr>
          <p:nvPr/>
        </p:nvPicPr>
        <p:blipFill>
          <a:blip r:embed="rId2"/>
          <a:stretch>
            <a:fillRect/>
          </a:stretch>
        </p:blipFill>
        <p:spPr>
          <a:xfrm>
            <a:off x="500063" y="491125"/>
            <a:ext cx="5236503" cy="2621530"/>
          </a:xfrm>
          <a:prstGeom prst="rect">
            <a:avLst/>
          </a:prstGeom>
        </p:spPr>
      </p:pic>
      <p:pic>
        <p:nvPicPr>
          <p:cNvPr id="23" name="Picture 22">
            <a:extLst>
              <a:ext uri="{FF2B5EF4-FFF2-40B4-BE49-F238E27FC236}">
                <a16:creationId xmlns:a16="http://schemas.microsoft.com/office/drawing/2014/main" id="{AE1C7363-D5D3-8273-2AA8-E3512B02F0CD}"/>
              </a:ext>
            </a:extLst>
          </p:cNvPr>
          <p:cNvPicPr>
            <a:picLocks noChangeAspect="1"/>
          </p:cNvPicPr>
          <p:nvPr/>
        </p:nvPicPr>
        <p:blipFill>
          <a:blip r:embed="rId3"/>
          <a:stretch>
            <a:fillRect/>
          </a:stretch>
        </p:blipFill>
        <p:spPr>
          <a:xfrm>
            <a:off x="6093549" y="491125"/>
            <a:ext cx="5595937" cy="3392706"/>
          </a:xfrm>
          <a:prstGeom prst="rect">
            <a:avLst/>
          </a:prstGeom>
        </p:spPr>
      </p:pic>
      <p:pic>
        <p:nvPicPr>
          <p:cNvPr id="25" name="Picture 24">
            <a:extLst>
              <a:ext uri="{FF2B5EF4-FFF2-40B4-BE49-F238E27FC236}">
                <a16:creationId xmlns:a16="http://schemas.microsoft.com/office/drawing/2014/main" id="{0A68B906-246A-EF18-26CC-FFE0028E4629}"/>
              </a:ext>
            </a:extLst>
          </p:cNvPr>
          <p:cNvPicPr>
            <a:picLocks noChangeAspect="1"/>
          </p:cNvPicPr>
          <p:nvPr/>
        </p:nvPicPr>
        <p:blipFill>
          <a:blip r:embed="rId4"/>
          <a:stretch>
            <a:fillRect/>
          </a:stretch>
        </p:blipFill>
        <p:spPr>
          <a:xfrm>
            <a:off x="6093549" y="4050518"/>
            <a:ext cx="5595938" cy="2212169"/>
          </a:xfrm>
          <a:prstGeom prst="rect">
            <a:avLst/>
          </a:prstGeom>
        </p:spPr>
      </p:pic>
      <p:pic>
        <p:nvPicPr>
          <p:cNvPr id="27" name="Picture 26">
            <a:extLst>
              <a:ext uri="{FF2B5EF4-FFF2-40B4-BE49-F238E27FC236}">
                <a16:creationId xmlns:a16="http://schemas.microsoft.com/office/drawing/2014/main" id="{7E0CD913-776A-D789-7DEC-980E7E3102F8}"/>
              </a:ext>
            </a:extLst>
          </p:cNvPr>
          <p:cNvPicPr>
            <a:picLocks noChangeAspect="1"/>
          </p:cNvPicPr>
          <p:nvPr/>
        </p:nvPicPr>
        <p:blipFill>
          <a:blip r:embed="rId5"/>
          <a:stretch>
            <a:fillRect/>
          </a:stretch>
        </p:blipFill>
        <p:spPr>
          <a:xfrm>
            <a:off x="500062" y="3428999"/>
            <a:ext cx="5236503" cy="2774951"/>
          </a:xfrm>
          <a:prstGeom prst="rect">
            <a:avLst/>
          </a:prstGeom>
        </p:spPr>
      </p:pic>
      <p:sp>
        <p:nvSpPr>
          <p:cNvPr id="28" name="Date Placeholder 15">
            <a:extLst>
              <a:ext uri="{FF2B5EF4-FFF2-40B4-BE49-F238E27FC236}">
                <a16:creationId xmlns:a16="http://schemas.microsoft.com/office/drawing/2014/main" id="{63FFF478-C070-1B8F-8232-613A62CA86E4}"/>
              </a:ext>
            </a:extLst>
          </p:cNvPr>
          <p:cNvSpPr>
            <a:spLocks noGrp="1"/>
          </p:cNvSpPr>
          <p:nvPr>
            <p:ph type="dt" sz="half" idx="10"/>
          </p:nvPr>
        </p:nvSpPr>
        <p:spPr>
          <a:xfrm>
            <a:off x="838200" y="6429375"/>
            <a:ext cx="2743200" cy="365125"/>
          </a:xfrm>
        </p:spPr>
        <p:txBody>
          <a:bodyPr/>
          <a:lstStyle/>
          <a:p>
            <a:r>
              <a:rPr lang="en-US" dirty="0"/>
              <a:t>10/05/2022</a:t>
            </a:r>
          </a:p>
        </p:txBody>
      </p:sp>
      <p:sp>
        <p:nvSpPr>
          <p:cNvPr id="29" name="Footer Placeholder 16">
            <a:extLst>
              <a:ext uri="{FF2B5EF4-FFF2-40B4-BE49-F238E27FC236}">
                <a16:creationId xmlns:a16="http://schemas.microsoft.com/office/drawing/2014/main" id="{82840CAC-66BC-5774-B3C8-8D2A5BD0A813}"/>
              </a:ext>
            </a:extLst>
          </p:cNvPr>
          <p:cNvSpPr>
            <a:spLocks noGrp="1"/>
          </p:cNvSpPr>
          <p:nvPr>
            <p:ph type="ftr" sz="quarter" idx="11"/>
          </p:nvPr>
        </p:nvSpPr>
        <p:spPr>
          <a:xfrm>
            <a:off x="4038600" y="6429375"/>
            <a:ext cx="4114800" cy="365125"/>
          </a:xfrm>
        </p:spPr>
        <p:txBody>
          <a:bodyPr/>
          <a:lstStyle/>
          <a:p>
            <a:r>
              <a:rPr lang="en-US" dirty="0"/>
              <a:t>Home Loan Case study</a:t>
            </a:r>
          </a:p>
        </p:txBody>
      </p:sp>
      <p:sp>
        <p:nvSpPr>
          <p:cNvPr id="30" name="Slide Number Placeholder 17">
            <a:extLst>
              <a:ext uri="{FF2B5EF4-FFF2-40B4-BE49-F238E27FC236}">
                <a16:creationId xmlns:a16="http://schemas.microsoft.com/office/drawing/2014/main" id="{0806704E-3AEA-EDFC-D6C5-A02D85EB5017}"/>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12</a:t>
            </a:fld>
            <a:endParaRPr lang="en-US" dirty="0"/>
          </a:p>
        </p:txBody>
      </p:sp>
      <p:sp>
        <p:nvSpPr>
          <p:cNvPr id="31" name="Arrow: Right 30">
            <a:extLst>
              <a:ext uri="{FF2B5EF4-FFF2-40B4-BE49-F238E27FC236}">
                <a16:creationId xmlns:a16="http://schemas.microsoft.com/office/drawing/2014/main" id="{50F452CC-BD1D-D1F8-F995-CAA3E52935F1}"/>
              </a:ext>
            </a:extLst>
          </p:cNvPr>
          <p:cNvSpPr/>
          <p:nvPr/>
        </p:nvSpPr>
        <p:spPr>
          <a:xfrm>
            <a:off x="5564037" y="2533860"/>
            <a:ext cx="690114" cy="3623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6F606D85-4495-6313-0A04-7C8697647410}"/>
              </a:ext>
            </a:extLst>
          </p:cNvPr>
          <p:cNvSpPr/>
          <p:nvPr/>
        </p:nvSpPr>
        <p:spPr>
          <a:xfrm rot="5400000">
            <a:off x="8678221" y="3737602"/>
            <a:ext cx="426592" cy="3623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33" name="Arrow: Right 32">
            <a:extLst>
              <a:ext uri="{FF2B5EF4-FFF2-40B4-BE49-F238E27FC236}">
                <a16:creationId xmlns:a16="http://schemas.microsoft.com/office/drawing/2014/main" id="{D7CB94C1-147C-C43D-1C8B-BDFC65C4F61B}"/>
              </a:ext>
            </a:extLst>
          </p:cNvPr>
          <p:cNvSpPr/>
          <p:nvPr/>
        </p:nvSpPr>
        <p:spPr>
          <a:xfrm rot="10800000">
            <a:off x="5564037" y="5658199"/>
            <a:ext cx="690114" cy="3623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48471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279992CB-6DD9-38DC-DC55-BAFE18530E68}"/>
              </a:ext>
            </a:extLst>
          </p:cNvPr>
          <p:cNvPicPr>
            <a:picLocks noChangeAspect="1"/>
          </p:cNvPicPr>
          <p:nvPr/>
        </p:nvPicPr>
        <p:blipFill>
          <a:blip r:embed="rId2"/>
          <a:stretch>
            <a:fillRect/>
          </a:stretch>
        </p:blipFill>
        <p:spPr>
          <a:xfrm>
            <a:off x="1671020" y="833075"/>
            <a:ext cx="8849960" cy="5191850"/>
          </a:xfrm>
          <a:prstGeom prst="rect">
            <a:avLst/>
          </a:prstGeom>
        </p:spPr>
      </p:pic>
      <p:sp>
        <p:nvSpPr>
          <p:cNvPr id="28" name="Date Placeholder 15">
            <a:extLst>
              <a:ext uri="{FF2B5EF4-FFF2-40B4-BE49-F238E27FC236}">
                <a16:creationId xmlns:a16="http://schemas.microsoft.com/office/drawing/2014/main" id="{034D3BE7-531E-9B4A-C894-F8809EC5CAD8}"/>
              </a:ext>
            </a:extLst>
          </p:cNvPr>
          <p:cNvSpPr>
            <a:spLocks noGrp="1"/>
          </p:cNvSpPr>
          <p:nvPr>
            <p:ph type="dt" sz="half" idx="10"/>
          </p:nvPr>
        </p:nvSpPr>
        <p:spPr>
          <a:xfrm>
            <a:off x="838200" y="6429375"/>
            <a:ext cx="2743200" cy="365125"/>
          </a:xfrm>
        </p:spPr>
        <p:txBody>
          <a:bodyPr/>
          <a:lstStyle/>
          <a:p>
            <a:r>
              <a:rPr lang="en-US" dirty="0"/>
              <a:t>10/05/2022</a:t>
            </a:r>
          </a:p>
        </p:txBody>
      </p:sp>
      <p:sp>
        <p:nvSpPr>
          <p:cNvPr id="29" name="Footer Placeholder 16">
            <a:extLst>
              <a:ext uri="{FF2B5EF4-FFF2-40B4-BE49-F238E27FC236}">
                <a16:creationId xmlns:a16="http://schemas.microsoft.com/office/drawing/2014/main" id="{4CA53242-0F04-164D-CD4E-CA002B344EC3}"/>
              </a:ext>
            </a:extLst>
          </p:cNvPr>
          <p:cNvSpPr>
            <a:spLocks noGrp="1"/>
          </p:cNvSpPr>
          <p:nvPr>
            <p:ph type="ftr" sz="quarter" idx="11"/>
          </p:nvPr>
        </p:nvSpPr>
        <p:spPr>
          <a:xfrm>
            <a:off x="4038600" y="6429375"/>
            <a:ext cx="4114800" cy="365125"/>
          </a:xfrm>
        </p:spPr>
        <p:txBody>
          <a:bodyPr/>
          <a:lstStyle/>
          <a:p>
            <a:r>
              <a:rPr lang="en-US" dirty="0"/>
              <a:t>Home Loan Case study</a:t>
            </a:r>
          </a:p>
        </p:txBody>
      </p:sp>
      <p:sp>
        <p:nvSpPr>
          <p:cNvPr id="30" name="Slide Number Placeholder 17">
            <a:extLst>
              <a:ext uri="{FF2B5EF4-FFF2-40B4-BE49-F238E27FC236}">
                <a16:creationId xmlns:a16="http://schemas.microsoft.com/office/drawing/2014/main" id="{DF3173A1-FB10-1837-9D8E-0D2FFAE0FF3B}"/>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13</a:t>
            </a:fld>
            <a:endParaRPr lang="en-US" dirty="0"/>
          </a:p>
        </p:txBody>
      </p:sp>
    </p:spTree>
    <p:extLst>
      <p:ext uri="{BB962C8B-B14F-4D97-AF65-F5344CB8AC3E}">
        <p14:creationId xmlns:p14="http://schemas.microsoft.com/office/powerpoint/2010/main" val="2911269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5846DFF-04E9-CF96-B54D-EC01155C8F17}"/>
              </a:ext>
            </a:extLst>
          </p:cNvPr>
          <p:cNvPicPr>
            <a:picLocks noChangeAspect="1"/>
          </p:cNvPicPr>
          <p:nvPr/>
        </p:nvPicPr>
        <p:blipFill>
          <a:blip r:embed="rId2"/>
          <a:stretch>
            <a:fillRect/>
          </a:stretch>
        </p:blipFill>
        <p:spPr>
          <a:xfrm>
            <a:off x="508958" y="491706"/>
            <a:ext cx="11179834" cy="5865962"/>
          </a:xfrm>
          <a:prstGeom prst="rect">
            <a:avLst/>
          </a:prstGeom>
        </p:spPr>
      </p:pic>
      <p:sp>
        <p:nvSpPr>
          <p:cNvPr id="25" name="Date Placeholder 15">
            <a:extLst>
              <a:ext uri="{FF2B5EF4-FFF2-40B4-BE49-F238E27FC236}">
                <a16:creationId xmlns:a16="http://schemas.microsoft.com/office/drawing/2014/main" id="{8FE853AB-DC10-E533-8C31-547D06B4873F}"/>
              </a:ext>
            </a:extLst>
          </p:cNvPr>
          <p:cNvSpPr>
            <a:spLocks noGrp="1"/>
          </p:cNvSpPr>
          <p:nvPr>
            <p:ph type="dt" sz="half" idx="10"/>
          </p:nvPr>
        </p:nvSpPr>
        <p:spPr>
          <a:xfrm>
            <a:off x="838200" y="6429375"/>
            <a:ext cx="2743200" cy="365125"/>
          </a:xfrm>
        </p:spPr>
        <p:txBody>
          <a:bodyPr/>
          <a:lstStyle/>
          <a:p>
            <a:r>
              <a:rPr lang="en-US" dirty="0"/>
              <a:t>10/05/2022</a:t>
            </a:r>
          </a:p>
        </p:txBody>
      </p:sp>
      <p:sp>
        <p:nvSpPr>
          <p:cNvPr id="26" name="Footer Placeholder 16">
            <a:extLst>
              <a:ext uri="{FF2B5EF4-FFF2-40B4-BE49-F238E27FC236}">
                <a16:creationId xmlns:a16="http://schemas.microsoft.com/office/drawing/2014/main" id="{13F67033-B0C4-5B66-6F54-B0781BEEA2C9}"/>
              </a:ext>
            </a:extLst>
          </p:cNvPr>
          <p:cNvSpPr>
            <a:spLocks noGrp="1"/>
          </p:cNvSpPr>
          <p:nvPr>
            <p:ph type="ftr" sz="quarter" idx="11"/>
          </p:nvPr>
        </p:nvSpPr>
        <p:spPr>
          <a:xfrm>
            <a:off x="4038600" y="6429375"/>
            <a:ext cx="4114800" cy="365125"/>
          </a:xfrm>
        </p:spPr>
        <p:txBody>
          <a:bodyPr/>
          <a:lstStyle/>
          <a:p>
            <a:r>
              <a:rPr lang="en-US" dirty="0"/>
              <a:t>Home Loan Case study</a:t>
            </a:r>
          </a:p>
        </p:txBody>
      </p:sp>
      <p:sp>
        <p:nvSpPr>
          <p:cNvPr id="27" name="Slide Number Placeholder 17">
            <a:extLst>
              <a:ext uri="{FF2B5EF4-FFF2-40B4-BE49-F238E27FC236}">
                <a16:creationId xmlns:a16="http://schemas.microsoft.com/office/drawing/2014/main" id="{02382167-D990-5ECC-BB94-746BD9812DDF}"/>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14</a:t>
            </a:fld>
            <a:endParaRPr lang="en-US" dirty="0"/>
          </a:p>
        </p:txBody>
      </p:sp>
      <p:cxnSp>
        <p:nvCxnSpPr>
          <p:cNvPr id="29" name="Straight Arrow Connector 28">
            <a:extLst>
              <a:ext uri="{FF2B5EF4-FFF2-40B4-BE49-F238E27FC236}">
                <a16:creationId xmlns:a16="http://schemas.microsoft.com/office/drawing/2014/main" id="{D0F08A26-51EB-62EF-0488-BB45A39355CF}"/>
              </a:ext>
            </a:extLst>
          </p:cNvPr>
          <p:cNvCxnSpPr/>
          <p:nvPr/>
        </p:nvCxnSpPr>
        <p:spPr>
          <a:xfrm flipH="1">
            <a:off x="4175185" y="6107502"/>
            <a:ext cx="13888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90BEDCE-D55C-DC3B-A489-68AE6A70D712}"/>
              </a:ext>
            </a:extLst>
          </p:cNvPr>
          <p:cNvSpPr txBox="1"/>
          <p:nvPr/>
        </p:nvSpPr>
        <p:spPr>
          <a:xfrm>
            <a:off x="5727865" y="5922836"/>
            <a:ext cx="5797100" cy="369332"/>
          </a:xfrm>
          <a:prstGeom prst="rect">
            <a:avLst/>
          </a:prstGeom>
          <a:noFill/>
        </p:spPr>
        <p:txBody>
          <a:bodyPr wrap="none" rtlCol="0">
            <a:spAutoFit/>
          </a:bodyPr>
          <a:lstStyle/>
          <a:p>
            <a:r>
              <a:rPr lang="en-US" dirty="0"/>
              <a:t>Will change when Admin rejects or approves the loan</a:t>
            </a:r>
            <a:endParaRPr lang="en-IN" dirty="0"/>
          </a:p>
        </p:txBody>
      </p:sp>
    </p:spTree>
    <p:extLst>
      <p:ext uri="{BB962C8B-B14F-4D97-AF65-F5344CB8AC3E}">
        <p14:creationId xmlns:p14="http://schemas.microsoft.com/office/powerpoint/2010/main" val="943091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20C986-0BDE-2D0D-7867-EA6C369E5C57}"/>
              </a:ext>
            </a:extLst>
          </p:cNvPr>
          <p:cNvPicPr>
            <a:picLocks noChangeAspect="1"/>
          </p:cNvPicPr>
          <p:nvPr/>
        </p:nvPicPr>
        <p:blipFill>
          <a:blip r:embed="rId2"/>
          <a:stretch>
            <a:fillRect/>
          </a:stretch>
        </p:blipFill>
        <p:spPr>
          <a:xfrm>
            <a:off x="1666257" y="2042919"/>
            <a:ext cx="8859486" cy="2772162"/>
          </a:xfrm>
          <a:prstGeom prst="rect">
            <a:avLst/>
          </a:prstGeom>
        </p:spPr>
      </p:pic>
      <p:sp>
        <p:nvSpPr>
          <p:cNvPr id="7" name="Date Placeholder 15">
            <a:extLst>
              <a:ext uri="{FF2B5EF4-FFF2-40B4-BE49-F238E27FC236}">
                <a16:creationId xmlns:a16="http://schemas.microsoft.com/office/drawing/2014/main" id="{4E4E2840-48A3-3D57-D62D-1383D61784D5}"/>
              </a:ext>
            </a:extLst>
          </p:cNvPr>
          <p:cNvSpPr>
            <a:spLocks noGrp="1"/>
          </p:cNvSpPr>
          <p:nvPr>
            <p:ph type="dt" sz="half" idx="10"/>
          </p:nvPr>
        </p:nvSpPr>
        <p:spPr>
          <a:xfrm>
            <a:off x="838200" y="6429375"/>
            <a:ext cx="2743200" cy="365125"/>
          </a:xfrm>
        </p:spPr>
        <p:txBody>
          <a:bodyPr/>
          <a:lstStyle/>
          <a:p>
            <a:r>
              <a:rPr lang="en-US" dirty="0"/>
              <a:t>10/05/2022</a:t>
            </a:r>
          </a:p>
        </p:txBody>
      </p:sp>
      <p:sp>
        <p:nvSpPr>
          <p:cNvPr id="8" name="Footer Placeholder 16">
            <a:extLst>
              <a:ext uri="{FF2B5EF4-FFF2-40B4-BE49-F238E27FC236}">
                <a16:creationId xmlns:a16="http://schemas.microsoft.com/office/drawing/2014/main" id="{04A5EE7F-8F82-66B2-4A52-867A8FE74DE5}"/>
              </a:ext>
            </a:extLst>
          </p:cNvPr>
          <p:cNvSpPr>
            <a:spLocks noGrp="1"/>
          </p:cNvSpPr>
          <p:nvPr>
            <p:ph type="ftr" sz="quarter" idx="11"/>
          </p:nvPr>
        </p:nvSpPr>
        <p:spPr>
          <a:xfrm>
            <a:off x="4038600" y="6429375"/>
            <a:ext cx="4114800" cy="365125"/>
          </a:xfrm>
        </p:spPr>
        <p:txBody>
          <a:bodyPr/>
          <a:lstStyle/>
          <a:p>
            <a:r>
              <a:rPr lang="en-US" dirty="0"/>
              <a:t>Home Loan Case study</a:t>
            </a:r>
          </a:p>
        </p:txBody>
      </p:sp>
      <p:sp>
        <p:nvSpPr>
          <p:cNvPr id="9" name="Slide Number Placeholder 17">
            <a:extLst>
              <a:ext uri="{FF2B5EF4-FFF2-40B4-BE49-F238E27FC236}">
                <a16:creationId xmlns:a16="http://schemas.microsoft.com/office/drawing/2014/main" id="{CFED1A0D-4A05-FB51-A964-29DA6EFD2044}"/>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15</a:t>
            </a:fld>
            <a:endParaRPr lang="en-US" dirty="0"/>
          </a:p>
        </p:txBody>
      </p:sp>
    </p:spTree>
    <p:extLst>
      <p:ext uri="{BB962C8B-B14F-4D97-AF65-F5344CB8AC3E}">
        <p14:creationId xmlns:p14="http://schemas.microsoft.com/office/powerpoint/2010/main" val="672188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14DC5C-1577-BD6A-F0D2-EDD0C5740C6E}"/>
              </a:ext>
            </a:extLst>
          </p:cNvPr>
          <p:cNvPicPr>
            <a:picLocks noChangeAspect="1"/>
          </p:cNvPicPr>
          <p:nvPr/>
        </p:nvPicPr>
        <p:blipFill>
          <a:blip r:embed="rId2"/>
          <a:stretch>
            <a:fillRect/>
          </a:stretch>
        </p:blipFill>
        <p:spPr>
          <a:xfrm>
            <a:off x="489526" y="489526"/>
            <a:ext cx="11212947" cy="5874329"/>
          </a:xfrm>
          <a:prstGeom prst="rect">
            <a:avLst/>
          </a:prstGeom>
        </p:spPr>
      </p:pic>
      <p:sp>
        <p:nvSpPr>
          <p:cNvPr id="14" name="Date Placeholder 15">
            <a:extLst>
              <a:ext uri="{FF2B5EF4-FFF2-40B4-BE49-F238E27FC236}">
                <a16:creationId xmlns:a16="http://schemas.microsoft.com/office/drawing/2014/main" id="{4F5B8F36-3163-25FF-BDF0-58948CE218D7}"/>
              </a:ext>
            </a:extLst>
          </p:cNvPr>
          <p:cNvSpPr>
            <a:spLocks noGrp="1"/>
          </p:cNvSpPr>
          <p:nvPr>
            <p:ph type="dt" sz="half" idx="10"/>
          </p:nvPr>
        </p:nvSpPr>
        <p:spPr>
          <a:xfrm>
            <a:off x="838200" y="6429375"/>
            <a:ext cx="2743200" cy="365125"/>
          </a:xfrm>
        </p:spPr>
        <p:txBody>
          <a:bodyPr/>
          <a:lstStyle/>
          <a:p>
            <a:r>
              <a:rPr lang="en-US" dirty="0"/>
              <a:t>10/05/2022</a:t>
            </a:r>
          </a:p>
        </p:txBody>
      </p:sp>
      <p:sp>
        <p:nvSpPr>
          <p:cNvPr id="16" name="Footer Placeholder 16">
            <a:extLst>
              <a:ext uri="{FF2B5EF4-FFF2-40B4-BE49-F238E27FC236}">
                <a16:creationId xmlns:a16="http://schemas.microsoft.com/office/drawing/2014/main" id="{C4003BAE-F297-B988-CC8F-1BBC80E98A1C}"/>
              </a:ext>
            </a:extLst>
          </p:cNvPr>
          <p:cNvSpPr>
            <a:spLocks noGrp="1"/>
          </p:cNvSpPr>
          <p:nvPr>
            <p:ph type="ftr" sz="quarter" idx="11"/>
          </p:nvPr>
        </p:nvSpPr>
        <p:spPr>
          <a:xfrm>
            <a:off x="4038600" y="6429375"/>
            <a:ext cx="4114800" cy="365125"/>
          </a:xfrm>
        </p:spPr>
        <p:txBody>
          <a:bodyPr/>
          <a:lstStyle/>
          <a:p>
            <a:r>
              <a:rPr lang="en-US" dirty="0"/>
              <a:t>Home Loan Case study</a:t>
            </a:r>
          </a:p>
        </p:txBody>
      </p:sp>
      <p:sp>
        <p:nvSpPr>
          <p:cNvPr id="18" name="Slide Number Placeholder 17">
            <a:extLst>
              <a:ext uri="{FF2B5EF4-FFF2-40B4-BE49-F238E27FC236}">
                <a16:creationId xmlns:a16="http://schemas.microsoft.com/office/drawing/2014/main" id="{D2B72494-1EA9-293B-FCBD-81B9E5C8C168}"/>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16</a:t>
            </a:fld>
            <a:endParaRPr lang="en-US" dirty="0"/>
          </a:p>
        </p:txBody>
      </p:sp>
    </p:spTree>
    <p:extLst>
      <p:ext uri="{BB962C8B-B14F-4D97-AF65-F5344CB8AC3E}">
        <p14:creationId xmlns:p14="http://schemas.microsoft.com/office/powerpoint/2010/main" val="2875982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EBFAD9-A411-1BDE-1B5D-250989EDBFE5}"/>
              </a:ext>
            </a:extLst>
          </p:cNvPr>
          <p:cNvPicPr>
            <a:picLocks noChangeAspect="1"/>
          </p:cNvPicPr>
          <p:nvPr/>
        </p:nvPicPr>
        <p:blipFill rotWithShape="1">
          <a:blip r:embed="rId2"/>
          <a:srcRect r="287"/>
          <a:stretch/>
        </p:blipFill>
        <p:spPr>
          <a:xfrm>
            <a:off x="2312469" y="496882"/>
            <a:ext cx="7567056" cy="3511700"/>
          </a:xfrm>
          <a:prstGeom prst="rect">
            <a:avLst/>
          </a:prstGeom>
        </p:spPr>
      </p:pic>
      <p:pic>
        <p:nvPicPr>
          <p:cNvPr id="8" name="Picture 7">
            <a:extLst>
              <a:ext uri="{FF2B5EF4-FFF2-40B4-BE49-F238E27FC236}">
                <a16:creationId xmlns:a16="http://schemas.microsoft.com/office/drawing/2014/main" id="{D143B9EB-03A9-CD25-17F2-7E6991C95ED3}"/>
              </a:ext>
            </a:extLst>
          </p:cNvPr>
          <p:cNvPicPr>
            <a:picLocks noChangeAspect="1"/>
          </p:cNvPicPr>
          <p:nvPr/>
        </p:nvPicPr>
        <p:blipFill>
          <a:blip r:embed="rId3"/>
          <a:stretch>
            <a:fillRect/>
          </a:stretch>
        </p:blipFill>
        <p:spPr>
          <a:xfrm>
            <a:off x="3128547" y="4798800"/>
            <a:ext cx="5934903" cy="1562318"/>
          </a:xfrm>
          <a:prstGeom prst="rect">
            <a:avLst/>
          </a:prstGeom>
        </p:spPr>
      </p:pic>
      <p:sp>
        <p:nvSpPr>
          <p:cNvPr id="9" name="Date Placeholder 15">
            <a:extLst>
              <a:ext uri="{FF2B5EF4-FFF2-40B4-BE49-F238E27FC236}">
                <a16:creationId xmlns:a16="http://schemas.microsoft.com/office/drawing/2014/main" id="{862A34A6-3C11-4BE2-3AAE-68BD70995E18}"/>
              </a:ext>
            </a:extLst>
          </p:cNvPr>
          <p:cNvSpPr>
            <a:spLocks noGrp="1"/>
          </p:cNvSpPr>
          <p:nvPr>
            <p:ph type="dt" sz="half" idx="10"/>
          </p:nvPr>
        </p:nvSpPr>
        <p:spPr>
          <a:xfrm>
            <a:off x="838200" y="6429375"/>
            <a:ext cx="2743200" cy="365125"/>
          </a:xfrm>
        </p:spPr>
        <p:txBody>
          <a:bodyPr/>
          <a:lstStyle/>
          <a:p>
            <a:r>
              <a:rPr lang="en-US" dirty="0"/>
              <a:t>10/05/2022</a:t>
            </a:r>
          </a:p>
        </p:txBody>
      </p:sp>
      <p:sp>
        <p:nvSpPr>
          <p:cNvPr id="10" name="Footer Placeholder 16">
            <a:extLst>
              <a:ext uri="{FF2B5EF4-FFF2-40B4-BE49-F238E27FC236}">
                <a16:creationId xmlns:a16="http://schemas.microsoft.com/office/drawing/2014/main" id="{5448D19B-719D-F494-4019-5EDD5038B9EF}"/>
              </a:ext>
            </a:extLst>
          </p:cNvPr>
          <p:cNvSpPr>
            <a:spLocks noGrp="1"/>
          </p:cNvSpPr>
          <p:nvPr>
            <p:ph type="ftr" sz="quarter" idx="11"/>
          </p:nvPr>
        </p:nvSpPr>
        <p:spPr>
          <a:xfrm>
            <a:off x="4038600" y="6429375"/>
            <a:ext cx="4114800" cy="365125"/>
          </a:xfrm>
        </p:spPr>
        <p:txBody>
          <a:bodyPr/>
          <a:lstStyle/>
          <a:p>
            <a:r>
              <a:rPr lang="en-US" dirty="0"/>
              <a:t>Home Loan Case study</a:t>
            </a:r>
          </a:p>
        </p:txBody>
      </p:sp>
      <p:sp>
        <p:nvSpPr>
          <p:cNvPr id="11" name="Slide Number Placeholder 17">
            <a:extLst>
              <a:ext uri="{FF2B5EF4-FFF2-40B4-BE49-F238E27FC236}">
                <a16:creationId xmlns:a16="http://schemas.microsoft.com/office/drawing/2014/main" id="{9CD47A16-CC54-0380-FEB2-2E48EC11D310}"/>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17</a:t>
            </a:fld>
            <a:endParaRPr lang="en-US" dirty="0"/>
          </a:p>
        </p:txBody>
      </p:sp>
      <p:sp>
        <p:nvSpPr>
          <p:cNvPr id="12" name="Arrow: Down 11">
            <a:extLst>
              <a:ext uri="{FF2B5EF4-FFF2-40B4-BE49-F238E27FC236}">
                <a16:creationId xmlns:a16="http://schemas.microsoft.com/office/drawing/2014/main" id="{483A4EE3-2CFF-5AB8-639F-AD3D42E8812C}"/>
              </a:ext>
            </a:extLst>
          </p:cNvPr>
          <p:cNvSpPr/>
          <p:nvPr/>
        </p:nvSpPr>
        <p:spPr>
          <a:xfrm>
            <a:off x="5853681" y="3820392"/>
            <a:ext cx="484632" cy="82924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81367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3DBD4-E398-4AA3-AEC1-4BF03FC59886}"/>
              </a:ext>
            </a:extLst>
          </p:cNvPr>
          <p:cNvSpPr>
            <a:spLocks noGrp="1"/>
          </p:cNvSpPr>
          <p:nvPr>
            <p:ph type="title"/>
          </p:nvPr>
        </p:nvSpPr>
        <p:spPr>
          <a:xfrm>
            <a:off x="4497324" y="2930296"/>
            <a:ext cx="3197352" cy="997408"/>
          </a:xfrm>
        </p:spPr>
        <p:txBody>
          <a:bodyPr/>
          <a:lstStyle/>
          <a:p>
            <a:r>
              <a:rPr lang="en-US" dirty="0"/>
              <a:t>Thank you</a:t>
            </a:r>
          </a:p>
        </p:txBody>
      </p:sp>
      <p:sp>
        <p:nvSpPr>
          <p:cNvPr id="10" name="Date Placeholder 15">
            <a:extLst>
              <a:ext uri="{FF2B5EF4-FFF2-40B4-BE49-F238E27FC236}">
                <a16:creationId xmlns:a16="http://schemas.microsoft.com/office/drawing/2014/main" id="{9276C973-02B1-AEC0-F394-00A265C44A2A}"/>
              </a:ext>
            </a:extLst>
          </p:cNvPr>
          <p:cNvSpPr>
            <a:spLocks noGrp="1"/>
          </p:cNvSpPr>
          <p:nvPr>
            <p:ph type="dt" sz="half" idx="10"/>
          </p:nvPr>
        </p:nvSpPr>
        <p:spPr>
          <a:xfrm>
            <a:off x="838200" y="6429375"/>
            <a:ext cx="2743200" cy="365125"/>
          </a:xfrm>
        </p:spPr>
        <p:txBody>
          <a:bodyPr/>
          <a:lstStyle/>
          <a:p>
            <a:r>
              <a:rPr lang="en-US" dirty="0"/>
              <a:t>10/05/2022</a:t>
            </a:r>
          </a:p>
        </p:txBody>
      </p:sp>
      <p:sp>
        <p:nvSpPr>
          <p:cNvPr id="11" name="Footer Placeholder 16">
            <a:extLst>
              <a:ext uri="{FF2B5EF4-FFF2-40B4-BE49-F238E27FC236}">
                <a16:creationId xmlns:a16="http://schemas.microsoft.com/office/drawing/2014/main" id="{1900AE09-FEA1-EC54-3705-6D95B7097BE1}"/>
              </a:ext>
            </a:extLst>
          </p:cNvPr>
          <p:cNvSpPr>
            <a:spLocks noGrp="1"/>
          </p:cNvSpPr>
          <p:nvPr>
            <p:ph type="ftr" sz="quarter" idx="11"/>
          </p:nvPr>
        </p:nvSpPr>
        <p:spPr>
          <a:xfrm>
            <a:off x="4038600" y="6429375"/>
            <a:ext cx="4114800" cy="365125"/>
          </a:xfrm>
        </p:spPr>
        <p:txBody>
          <a:bodyPr/>
          <a:lstStyle/>
          <a:p>
            <a:r>
              <a:rPr lang="en-US" dirty="0"/>
              <a:t>Home Loan Case study</a:t>
            </a:r>
          </a:p>
        </p:txBody>
      </p:sp>
      <p:sp>
        <p:nvSpPr>
          <p:cNvPr id="12" name="Slide Number Placeholder 17">
            <a:extLst>
              <a:ext uri="{FF2B5EF4-FFF2-40B4-BE49-F238E27FC236}">
                <a16:creationId xmlns:a16="http://schemas.microsoft.com/office/drawing/2014/main" id="{124E3681-FAA4-6854-75E8-A37DE6689EDE}"/>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18</a:t>
            </a:fld>
            <a:endParaRPr lang="en-US" dirty="0"/>
          </a:p>
        </p:txBody>
      </p:sp>
    </p:spTree>
    <p:extLst>
      <p:ext uri="{BB962C8B-B14F-4D97-AF65-F5344CB8AC3E}">
        <p14:creationId xmlns:p14="http://schemas.microsoft.com/office/powerpoint/2010/main" val="1510143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57686-487A-4245-814E-58B1C25C675C}"/>
              </a:ext>
            </a:extLst>
          </p:cNvPr>
          <p:cNvSpPr>
            <a:spLocks noGrp="1"/>
          </p:cNvSpPr>
          <p:nvPr>
            <p:ph type="title"/>
          </p:nvPr>
        </p:nvSpPr>
        <p:spPr>
          <a:xfrm>
            <a:off x="838200" y="914399"/>
            <a:ext cx="5992550" cy="2827422"/>
          </a:xfrm>
        </p:spPr>
        <p:txBody>
          <a:bodyPr/>
          <a:lstStyle/>
          <a:p>
            <a:r>
              <a:rPr lang="en-US" dirty="0"/>
              <a:t>Members</a:t>
            </a:r>
          </a:p>
        </p:txBody>
      </p:sp>
      <p:sp>
        <p:nvSpPr>
          <p:cNvPr id="3" name="Content Placeholder 2">
            <a:extLst>
              <a:ext uri="{FF2B5EF4-FFF2-40B4-BE49-F238E27FC236}">
                <a16:creationId xmlns:a16="http://schemas.microsoft.com/office/drawing/2014/main" id="{DB6566BB-9632-4FD7-9FFC-FD3C43D3954E}"/>
              </a:ext>
            </a:extLst>
          </p:cNvPr>
          <p:cNvSpPr>
            <a:spLocks noGrp="1"/>
          </p:cNvSpPr>
          <p:nvPr>
            <p:ph idx="1"/>
          </p:nvPr>
        </p:nvSpPr>
        <p:spPr>
          <a:xfrm>
            <a:off x="967039" y="2486677"/>
            <a:ext cx="4976561" cy="2510287"/>
          </a:xfrm>
        </p:spPr>
        <p:txBody>
          <a:bodyPr>
            <a:normAutofit/>
          </a:bodyPr>
          <a:lstStyle/>
          <a:p>
            <a:pPr marL="457200" indent="-457200">
              <a:buFont typeface="Arial" panose="020B0604020202020204" pitchFamily="34" charset="0"/>
              <a:buChar char="•"/>
            </a:pPr>
            <a:r>
              <a:rPr lang="en-US" dirty="0"/>
              <a:t>Nilay Saxena</a:t>
            </a:r>
          </a:p>
          <a:p>
            <a:pPr marL="457200" indent="-457200">
              <a:buFont typeface="Arial" panose="020B0604020202020204" pitchFamily="34" charset="0"/>
              <a:buChar char="•"/>
            </a:pPr>
            <a:r>
              <a:rPr lang="en-US" dirty="0" err="1"/>
              <a:t>Srajan</a:t>
            </a:r>
            <a:r>
              <a:rPr lang="en-US" dirty="0"/>
              <a:t> </a:t>
            </a:r>
            <a:r>
              <a:rPr lang="en-US" dirty="0" err="1"/>
              <a:t>Samaiya</a:t>
            </a:r>
            <a:endParaRPr lang="en-US" dirty="0"/>
          </a:p>
          <a:p>
            <a:pPr marL="457200" indent="-457200">
              <a:buFont typeface="Arial" panose="020B0604020202020204" pitchFamily="34" charset="0"/>
              <a:buChar char="•"/>
            </a:pPr>
            <a:r>
              <a:rPr lang="en-US" dirty="0" err="1"/>
              <a:t>Sakhamuri</a:t>
            </a:r>
            <a:r>
              <a:rPr lang="en-US" dirty="0"/>
              <a:t> Sai Hemanth</a:t>
            </a:r>
          </a:p>
          <a:p>
            <a:pPr marL="457200" indent="-457200">
              <a:buFont typeface="Arial" panose="020B0604020202020204" pitchFamily="34" charset="0"/>
              <a:buChar char="•"/>
            </a:pPr>
            <a:r>
              <a:rPr lang="en-US" dirty="0"/>
              <a:t>Rakesh </a:t>
            </a:r>
            <a:r>
              <a:rPr lang="en-US" dirty="0" err="1"/>
              <a:t>Thummalacharla</a:t>
            </a:r>
            <a:endParaRPr lang="en-US" dirty="0"/>
          </a:p>
        </p:txBody>
      </p:sp>
      <p:sp>
        <p:nvSpPr>
          <p:cNvPr id="16" name="Date Placeholder 15">
            <a:extLst>
              <a:ext uri="{FF2B5EF4-FFF2-40B4-BE49-F238E27FC236}">
                <a16:creationId xmlns:a16="http://schemas.microsoft.com/office/drawing/2014/main" id="{7FFBE36B-5CC8-44EE-801B-6159157B5328}"/>
              </a:ext>
            </a:extLst>
          </p:cNvPr>
          <p:cNvSpPr>
            <a:spLocks noGrp="1"/>
          </p:cNvSpPr>
          <p:nvPr>
            <p:ph type="dt" sz="half" idx="10"/>
          </p:nvPr>
        </p:nvSpPr>
        <p:spPr>
          <a:xfrm>
            <a:off x="838200" y="6429375"/>
            <a:ext cx="2743200" cy="365125"/>
          </a:xfrm>
        </p:spPr>
        <p:txBody>
          <a:bodyPr/>
          <a:lstStyle/>
          <a:p>
            <a:r>
              <a:rPr lang="en-US" dirty="0"/>
              <a:t>10/05/2022</a:t>
            </a:r>
          </a:p>
        </p:txBody>
      </p:sp>
      <p:sp>
        <p:nvSpPr>
          <p:cNvPr id="17" name="Footer Placeholder 16">
            <a:extLst>
              <a:ext uri="{FF2B5EF4-FFF2-40B4-BE49-F238E27FC236}">
                <a16:creationId xmlns:a16="http://schemas.microsoft.com/office/drawing/2014/main" id="{FF014D18-B223-4ED4-BCCA-1E4C38285697}"/>
              </a:ext>
            </a:extLst>
          </p:cNvPr>
          <p:cNvSpPr>
            <a:spLocks noGrp="1"/>
          </p:cNvSpPr>
          <p:nvPr>
            <p:ph type="ftr" sz="quarter" idx="11"/>
          </p:nvPr>
        </p:nvSpPr>
        <p:spPr>
          <a:xfrm>
            <a:off x="4038600" y="6429375"/>
            <a:ext cx="4114800" cy="365125"/>
          </a:xfrm>
        </p:spPr>
        <p:txBody>
          <a:bodyPr/>
          <a:lstStyle/>
          <a:p>
            <a:r>
              <a:rPr lang="en-US" dirty="0"/>
              <a:t>Home Loan Case study</a:t>
            </a:r>
          </a:p>
        </p:txBody>
      </p:sp>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2</a:t>
            </a:fld>
            <a:endParaRPr lang="en-US" dirty="0"/>
          </a:p>
        </p:txBody>
      </p:sp>
      <p:sp>
        <p:nvSpPr>
          <p:cNvPr id="30" name="Content Placeholder 2">
            <a:extLst>
              <a:ext uri="{FF2B5EF4-FFF2-40B4-BE49-F238E27FC236}">
                <a16:creationId xmlns:a16="http://schemas.microsoft.com/office/drawing/2014/main" id="{CD66605C-B8F0-2737-3210-D77A19721C4C}"/>
              </a:ext>
            </a:extLst>
          </p:cNvPr>
          <p:cNvSpPr txBox="1">
            <a:spLocks/>
          </p:cNvSpPr>
          <p:nvPr/>
        </p:nvSpPr>
        <p:spPr>
          <a:xfrm>
            <a:off x="6248400" y="2486677"/>
            <a:ext cx="4976561" cy="2510287"/>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None/>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dirty="0" err="1"/>
              <a:t>Upadhyayula</a:t>
            </a:r>
            <a:r>
              <a:rPr lang="en-US" dirty="0"/>
              <a:t> Sai Sharmila</a:t>
            </a:r>
          </a:p>
          <a:p>
            <a:pPr marL="457200" indent="-457200">
              <a:buFont typeface="Arial" panose="020B0604020202020204" pitchFamily="34" charset="0"/>
              <a:buChar char="•"/>
            </a:pPr>
            <a:r>
              <a:rPr lang="en-US" dirty="0"/>
              <a:t>Sagar </a:t>
            </a:r>
            <a:r>
              <a:rPr lang="en-US" dirty="0" err="1"/>
              <a:t>Malakar</a:t>
            </a:r>
            <a:endParaRPr lang="en-US" dirty="0"/>
          </a:p>
          <a:p>
            <a:pPr marL="457200" indent="-457200">
              <a:buFont typeface="Arial" panose="020B0604020202020204" pitchFamily="34" charset="0"/>
              <a:buChar char="•"/>
            </a:pPr>
            <a:r>
              <a:rPr lang="en-US" dirty="0" err="1"/>
              <a:t>Hanmapur</a:t>
            </a:r>
            <a:r>
              <a:rPr lang="en-US" dirty="0"/>
              <a:t> Ramya</a:t>
            </a:r>
          </a:p>
          <a:p>
            <a:pPr marL="457200" indent="-457200">
              <a:buFont typeface="Arial" panose="020B0604020202020204" pitchFamily="34" charset="0"/>
              <a:buChar char="•"/>
            </a:pPr>
            <a:r>
              <a:rPr lang="en-US" dirty="0"/>
              <a:t>Ritika Purohit</a:t>
            </a:r>
          </a:p>
        </p:txBody>
      </p:sp>
    </p:spTree>
    <p:extLst>
      <p:ext uri="{BB962C8B-B14F-4D97-AF65-F5344CB8AC3E}">
        <p14:creationId xmlns:p14="http://schemas.microsoft.com/office/powerpoint/2010/main" val="2262346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9352-2AB0-4ADD-96B9-AB0FAECB557C}"/>
              </a:ext>
            </a:extLst>
          </p:cNvPr>
          <p:cNvSpPr>
            <a:spLocks noGrp="1"/>
          </p:cNvSpPr>
          <p:nvPr>
            <p:ph type="title"/>
          </p:nvPr>
        </p:nvSpPr>
        <p:spPr>
          <a:xfrm>
            <a:off x="841249" y="857251"/>
            <a:ext cx="5914937" cy="2076450"/>
          </a:xfrm>
        </p:spPr>
        <p:txBody>
          <a:bodyPr/>
          <a:lstStyle/>
          <a:p>
            <a:r>
              <a:rPr lang="en-US" dirty="0"/>
              <a:t>Introduction</a:t>
            </a:r>
          </a:p>
        </p:txBody>
      </p:sp>
      <p:sp>
        <p:nvSpPr>
          <p:cNvPr id="3" name="Content Placeholder 2">
            <a:extLst>
              <a:ext uri="{FF2B5EF4-FFF2-40B4-BE49-F238E27FC236}">
                <a16:creationId xmlns:a16="http://schemas.microsoft.com/office/drawing/2014/main" id="{2F49AA98-AED4-4FAD-999C-98B64BB9DF71}"/>
              </a:ext>
            </a:extLst>
          </p:cNvPr>
          <p:cNvSpPr>
            <a:spLocks noGrp="1"/>
          </p:cNvSpPr>
          <p:nvPr>
            <p:ph idx="1"/>
          </p:nvPr>
        </p:nvSpPr>
        <p:spPr>
          <a:xfrm>
            <a:off x="841248" y="3190875"/>
            <a:ext cx="5914938" cy="2986087"/>
          </a:xfrm>
        </p:spPr>
        <p:txBody>
          <a:bodyPr>
            <a:normAutofit/>
          </a:bodyPr>
          <a:lstStyle/>
          <a:p>
            <a:pPr algn="just"/>
            <a:r>
              <a:rPr lang="en-US" dirty="0"/>
              <a:t>This project is a Home Loan Case Study done by Training group 2. The project was done on Visual Studio 2022 using ASP.NET MVC and Entity Framework. The Software Development Life Cycle model used was Iterative Waterfall Model.</a:t>
            </a:r>
          </a:p>
          <a:p>
            <a:pPr algn="just"/>
            <a:r>
              <a:rPr lang="en-US" dirty="0"/>
              <a:t>The approach used for the creation of the database was Code-First using Entity Framework.</a:t>
            </a:r>
          </a:p>
        </p:txBody>
      </p:sp>
      <p:sp>
        <p:nvSpPr>
          <p:cNvPr id="18" name="Slide Number Placeholder 17">
            <a:extLst>
              <a:ext uri="{FF2B5EF4-FFF2-40B4-BE49-F238E27FC236}">
                <a16:creationId xmlns:a16="http://schemas.microsoft.com/office/drawing/2014/main" id="{7CCCE07D-3B17-42EC-AE9C-222D13143DF6}"/>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3</a:t>
            </a:fld>
            <a:endParaRPr lang="en-US"/>
          </a:p>
        </p:txBody>
      </p:sp>
      <p:pic>
        <p:nvPicPr>
          <p:cNvPr id="21" name="Picture Placeholder 20" descr="Graphical user interface, application, email&#10;&#10;Description automatically generated">
            <a:extLst>
              <a:ext uri="{FF2B5EF4-FFF2-40B4-BE49-F238E27FC236}">
                <a16:creationId xmlns:a16="http://schemas.microsoft.com/office/drawing/2014/main" id="{0DD77B48-E3DC-869E-9508-D249A34ED735}"/>
              </a:ext>
            </a:extLst>
          </p:cNvPr>
          <p:cNvPicPr>
            <a:picLocks noGrp="1" noChangeAspect="1"/>
          </p:cNvPicPr>
          <p:nvPr>
            <p:ph type="pic" sz="quarter" idx="15"/>
          </p:nvPr>
        </p:nvPicPr>
        <p:blipFill>
          <a:blip r:embed="rId2"/>
          <a:srcRect t="1931" b="1931"/>
          <a:stretch>
            <a:fillRect/>
          </a:stretch>
        </p:blipFill>
        <p:spPr/>
      </p:pic>
      <p:pic>
        <p:nvPicPr>
          <p:cNvPr id="27" name="Picture Placeholder 26" descr="Graphical user interface, application&#10;&#10;Description automatically generated">
            <a:extLst>
              <a:ext uri="{FF2B5EF4-FFF2-40B4-BE49-F238E27FC236}">
                <a16:creationId xmlns:a16="http://schemas.microsoft.com/office/drawing/2014/main" id="{9FE1CB01-4FF9-3927-466E-36038FD8368F}"/>
              </a:ext>
            </a:extLst>
          </p:cNvPr>
          <p:cNvPicPr>
            <a:picLocks noGrp="1" noChangeAspect="1"/>
          </p:cNvPicPr>
          <p:nvPr>
            <p:ph type="pic" sz="quarter" idx="14"/>
          </p:nvPr>
        </p:nvPicPr>
        <p:blipFill>
          <a:blip r:embed="rId3"/>
          <a:srcRect t="3065" b="3065"/>
          <a:stretch>
            <a:fillRect/>
          </a:stretch>
        </p:blipFill>
        <p:spPr/>
      </p:pic>
      <p:pic>
        <p:nvPicPr>
          <p:cNvPr id="31" name="Picture Placeholder 30" descr="A picture containing text, building, outdoor, sky&#10;&#10;Description automatically generated">
            <a:extLst>
              <a:ext uri="{FF2B5EF4-FFF2-40B4-BE49-F238E27FC236}">
                <a16:creationId xmlns:a16="http://schemas.microsoft.com/office/drawing/2014/main" id="{42BC277C-275F-F8F6-980C-A84FFCA696AE}"/>
              </a:ext>
            </a:extLst>
          </p:cNvPr>
          <p:cNvPicPr>
            <a:picLocks noGrp="1" noChangeAspect="1"/>
          </p:cNvPicPr>
          <p:nvPr>
            <p:ph type="pic" sz="quarter" idx="13"/>
          </p:nvPr>
        </p:nvPicPr>
        <p:blipFill>
          <a:blip r:embed="rId4"/>
          <a:srcRect t="9603" b="9603"/>
          <a:stretch>
            <a:fillRect/>
          </a:stretch>
        </p:blipFill>
        <p:spPr/>
      </p:pic>
      <p:sp>
        <p:nvSpPr>
          <p:cNvPr id="37" name="Date Placeholder 15">
            <a:extLst>
              <a:ext uri="{FF2B5EF4-FFF2-40B4-BE49-F238E27FC236}">
                <a16:creationId xmlns:a16="http://schemas.microsoft.com/office/drawing/2014/main" id="{77CA8A35-1BE5-D5DE-5253-118FDAB9ECD6}"/>
              </a:ext>
            </a:extLst>
          </p:cNvPr>
          <p:cNvSpPr>
            <a:spLocks noGrp="1"/>
          </p:cNvSpPr>
          <p:nvPr>
            <p:ph type="dt" sz="half" idx="10"/>
          </p:nvPr>
        </p:nvSpPr>
        <p:spPr>
          <a:xfrm>
            <a:off x="838200" y="6429375"/>
            <a:ext cx="2743200" cy="365125"/>
          </a:xfrm>
        </p:spPr>
        <p:txBody>
          <a:bodyPr/>
          <a:lstStyle/>
          <a:p>
            <a:r>
              <a:rPr lang="en-US" dirty="0"/>
              <a:t>10/05/2022</a:t>
            </a:r>
          </a:p>
        </p:txBody>
      </p:sp>
      <p:sp>
        <p:nvSpPr>
          <p:cNvPr id="38" name="Footer Placeholder 16">
            <a:extLst>
              <a:ext uri="{FF2B5EF4-FFF2-40B4-BE49-F238E27FC236}">
                <a16:creationId xmlns:a16="http://schemas.microsoft.com/office/drawing/2014/main" id="{DD9CC73A-F648-867C-28AA-AD1B5301BF96}"/>
              </a:ext>
            </a:extLst>
          </p:cNvPr>
          <p:cNvSpPr>
            <a:spLocks noGrp="1"/>
          </p:cNvSpPr>
          <p:nvPr>
            <p:ph type="ftr" sz="quarter" idx="11"/>
          </p:nvPr>
        </p:nvSpPr>
        <p:spPr>
          <a:xfrm>
            <a:off x="4038600" y="6429375"/>
            <a:ext cx="4114800" cy="365125"/>
          </a:xfrm>
        </p:spPr>
        <p:txBody>
          <a:bodyPr/>
          <a:lstStyle/>
          <a:p>
            <a:r>
              <a:rPr lang="en-US" dirty="0"/>
              <a:t>Home Loan Case study</a:t>
            </a:r>
          </a:p>
        </p:txBody>
      </p:sp>
      <p:sp>
        <p:nvSpPr>
          <p:cNvPr id="39" name="Slide Number Placeholder 17">
            <a:extLst>
              <a:ext uri="{FF2B5EF4-FFF2-40B4-BE49-F238E27FC236}">
                <a16:creationId xmlns:a16="http://schemas.microsoft.com/office/drawing/2014/main" id="{C5BCBFAA-47C1-EE46-88AC-E80FBACE1E7B}"/>
              </a:ext>
            </a:extLst>
          </p:cNvPr>
          <p:cNvSpPr txBox="1">
            <a:spLocks/>
          </p:cNvSpPr>
          <p:nvPr/>
        </p:nvSpPr>
        <p:spPr>
          <a:xfrm>
            <a:off x="8610600" y="64293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844951-7827-47D4-8276-7DDE1FA7D85A}" type="slidenum">
              <a:rPr lang="en-US" smtClean="0"/>
              <a:pPr/>
              <a:t>3</a:t>
            </a:fld>
            <a:endParaRPr lang="en-US" dirty="0"/>
          </a:p>
        </p:txBody>
      </p:sp>
    </p:spTree>
    <p:extLst>
      <p:ext uri="{BB962C8B-B14F-4D97-AF65-F5344CB8AC3E}">
        <p14:creationId xmlns:p14="http://schemas.microsoft.com/office/powerpoint/2010/main" val="1590342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a:xfrm>
            <a:off x="838200" y="681037"/>
            <a:ext cx="10515600" cy="1325563"/>
          </a:xfrm>
        </p:spPr>
        <p:txBody>
          <a:bodyPr/>
          <a:lstStyle/>
          <a:p>
            <a:r>
              <a:rPr lang="en-US" dirty="0"/>
              <a:t>Timeline</a:t>
            </a:r>
          </a:p>
        </p:txBody>
      </p:sp>
      <p:graphicFrame>
        <p:nvGraphicFramePr>
          <p:cNvPr id="4" name="Content Placeholder 3" descr="Timeline">
            <a:extLst>
              <a:ext uri="{FF2B5EF4-FFF2-40B4-BE49-F238E27FC236}">
                <a16:creationId xmlns:a16="http://schemas.microsoft.com/office/drawing/2014/main" id="{4424901C-24B0-4C46-B815-EB0C38D74251}"/>
              </a:ext>
            </a:extLst>
          </p:cNvPr>
          <p:cNvGraphicFramePr>
            <a:graphicFrameLocks noGrp="1"/>
          </p:cNvGraphicFramePr>
          <p:nvPr>
            <p:ph idx="1"/>
            <p:extLst>
              <p:ext uri="{D42A27DB-BD31-4B8C-83A1-F6EECF244321}">
                <p14:modId xmlns:p14="http://schemas.microsoft.com/office/powerpoint/2010/main" val="1079073679"/>
              </p:ext>
            </p:extLst>
          </p:nvPr>
        </p:nvGraphicFramePr>
        <p:xfrm>
          <a:off x="838200" y="2178050"/>
          <a:ext cx="10515600" cy="3998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15">
            <a:extLst>
              <a:ext uri="{FF2B5EF4-FFF2-40B4-BE49-F238E27FC236}">
                <a16:creationId xmlns:a16="http://schemas.microsoft.com/office/drawing/2014/main" id="{3C08E3FB-5E35-912B-FB77-0AA4EB08CDF0}"/>
              </a:ext>
            </a:extLst>
          </p:cNvPr>
          <p:cNvSpPr>
            <a:spLocks noGrp="1"/>
          </p:cNvSpPr>
          <p:nvPr>
            <p:ph type="dt" sz="half" idx="10"/>
          </p:nvPr>
        </p:nvSpPr>
        <p:spPr>
          <a:xfrm>
            <a:off x="838200" y="6429375"/>
            <a:ext cx="2743200" cy="365125"/>
          </a:xfrm>
        </p:spPr>
        <p:txBody>
          <a:bodyPr/>
          <a:lstStyle/>
          <a:p>
            <a:r>
              <a:rPr lang="en-US" dirty="0"/>
              <a:t>10/05/2022</a:t>
            </a:r>
          </a:p>
        </p:txBody>
      </p:sp>
      <p:sp>
        <p:nvSpPr>
          <p:cNvPr id="8" name="Footer Placeholder 16">
            <a:extLst>
              <a:ext uri="{FF2B5EF4-FFF2-40B4-BE49-F238E27FC236}">
                <a16:creationId xmlns:a16="http://schemas.microsoft.com/office/drawing/2014/main" id="{AF73F471-5210-15B1-47DE-18EA72D78DA3}"/>
              </a:ext>
            </a:extLst>
          </p:cNvPr>
          <p:cNvSpPr>
            <a:spLocks noGrp="1"/>
          </p:cNvSpPr>
          <p:nvPr>
            <p:ph type="ftr" sz="quarter" idx="11"/>
          </p:nvPr>
        </p:nvSpPr>
        <p:spPr>
          <a:xfrm>
            <a:off x="4038600" y="6429375"/>
            <a:ext cx="4114800" cy="365125"/>
          </a:xfrm>
        </p:spPr>
        <p:txBody>
          <a:bodyPr/>
          <a:lstStyle/>
          <a:p>
            <a:r>
              <a:rPr lang="en-US" dirty="0"/>
              <a:t>Home Loan Case study</a:t>
            </a:r>
          </a:p>
        </p:txBody>
      </p:sp>
      <p:sp>
        <p:nvSpPr>
          <p:cNvPr id="9" name="Slide Number Placeholder 17">
            <a:extLst>
              <a:ext uri="{FF2B5EF4-FFF2-40B4-BE49-F238E27FC236}">
                <a16:creationId xmlns:a16="http://schemas.microsoft.com/office/drawing/2014/main" id="{0FEB56F3-05D1-8138-C9B3-09544FDD3E24}"/>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4</a:t>
            </a:fld>
            <a:endParaRPr lang="en-US" dirty="0"/>
          </a:p>
        </p:txBody>
      </p:sp>
    </p:spTree>
    <p:extLst>
      <p:ext uri="{BB962C8B-B14F-4D97-AF65-F5344CB8AC3E}">
        <p14:creationId xmlns:p14="http://schemas.microsoft.com/office/powerpoint/2010/main" val="3276479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4CD4C6A-FA50-80A9-BD6A-B6386DD067EA}"/>
              </a:ext>
            </a:extLst>
          </p:cNvPr>
          <p:cNvPicPr>
            <a:picLocks noChangeAspect="1"/>
          </p:cNvPicPr>
          <p:nvPr/>
        </p:nvPicPr>
        <p:blipFill>
          <a:blip r:embed="rId2"/>
          <a:stretch>
            <a:fillRect/>
          </a:stretch>
        </p:blipFill>
        <p:spPr>
          <a:xfrm>
            <a:off x="975598" y="1056944"/>
            <a:ext cx="10240804" cy="4744112"/>
          </a:xfrm>
          <a:prstGeom prst="rect">
            <a:avLst/>
          </a:prstGeom>
        </p:spPr>
      </p:pic>
      <p:sp>
        <p:nvSpPr>
          <p:cNvPr id="7" name="TextBox 6">
            <a:extLst>
              <a:ext uri="{FF2B5EF4-FFF2-40B4-BE49-F238E27FC236}">
                <a16:creationId xmlns:a16="http://schemas.microsoft.com/office/drawing/2014/main" id="{16C782DD-AEA9-1A7D-52FB-EC19A3B14DAD}"/>
              </a:ext>
            </a:extLst>
          </p:cNvPr>
          <p:cNvSpPr txBox="1"/>
          <p:nvPr/>
        </p:nvSpPr>
        <p:spPr>
          <a:xfrm>
            <a:off x="5243651" y="5865962"/>
            <a:ext cx="1704697" cy="369332"/>
          </a:xfrm>
          <a:prstGeom prst="rect">
            <a:avLst/>
          </a:prstGeom>
          <a:noFill/>
        </p:spPr>
        <p:txBody>
          <a:bodyPr wrap="none" rtlCol="0">
            <a:spAutoFit/>
          </a:bodyPr>
          <a:lstStyle/>
          <a:p>
            <a:r>
              <a:rPr lang="en-US" dirty="0"/>
              <a:t>Class Diagram</a:t>
            </a:r>
            <a:endParaRPr lang="en-IN" dirty="0"/>
          </a:p>
        </p:txBody>
      </p:sp>
      <p:sp>
        <p:nvSpPr>
          <p:cNvPr id="8" name="Date Placeholder 15">
            <a:extLst>
              <a:ext uri="{FF2B5EF4-FFF2-40B4-BE49-F238E27FC236}">
                <a16:creationId xmlns:a16="http://schemas.microsoft.com/office/drawing/2014/main" id="{447E6B29-93E6-F687-D81C-AEC4E235F02B}"/>
              </a:ext>
            </a:extLst>
          </p:cNvPr>
          <p:cNvSpPr>
            <a:spLocks noGrp="1"/>
          </p:cNvSpPr>
          <p:nvPr>
            <p:ph type="dt" sz="half" idx="10"/>
          </p:nvPr>
        </p:nvSpPr>
        <p:spPr>
          <a:xfrm>
            <a:off x="838200" y="6429375"/>
            <a:ext cx="2743200" cy="365125"/>
          </a:xfrm>
        </p:spPr>
        <p:txBody>
          <a:bodyPr/>
          <a:lstStyle/>
          <a:p>
            <a:r>
              <a:rPr lang="en-US" dirty="0"/>
              <a:t>10/05/2022</a:t>
            </a:r>
          </a:p>
        </p:txBody>
      </p:sp>
      <p:sp>
        <p:nvSpPr>
          <p:cNvPr id="9" name="Footer Placeholder 16">
            <a:extLst>
              <a:ext uri="{FF2B5EF4-FFF2-40B4-BE49-F238E27FC236}">
                <a16:creationId xmlns:a16="http://schemas.microsoft.com/office/drawing/2014/main" id="{EC9CC534-1733-4E29-DB6D-B3A2D277BA8B}"/>
              </a:ext>
            </a:extLst>
          </p:cNvPr>
          <p:cNvSpPr>
            <a:spLocks noGrp="1"/>
          </p:cNvSpPr>
          <p:nvPr>
            <p:ph type="ftr" sz="quarter" idx="11"/>
          </p:nvPr>
        </p:nvSpPr>
        <p:spPr>
          <a:xfrm>
            <a:off x="4038600" y="6429375"/>
            <a:ext cx="4114800" cy="365125"/>
          </a:xfrm>
        </p:spPr>
        <p:txBody>
          <a:bodyPr/>
          <a:lstStyle/>
          <a:p>
            <a:r>
              <a:rPr lang="en-US" dirty="0"/>
              <a:t>Home Loan Case study</a:t>
            </a:r>
          </a:p>
        </p:txBody>
      </p:sp>
      <p:sp>
        <p:nvSpPr>
          <p:cNvPr id="10" name="Slide Number Placeholder 17">
            <a:extLst>
              <a:ext uri="{FF2B5EF4-FFF2-40B4-BE49-F238E27FC236}">
                <a16:creationId xmlns:a16="http://schemas.microsoft.com/office/drawing/2014/main" id="{0E99BD34-ED08-C304-75D6-B25B7ABE36FF}"/>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5</a:t>
            </a:fld>
            <a:endParaRPr lang="en-US" dirty="0"/>
          </a:p>
        </p:txBody>
      </p:sp>
    </p:spTree>
    <p:extLst>
      <p:ext uri="{BB962C8B-B14F-4D97-AF65-F5344CB8AC3E}">
        <p14:creationId xmlns:p14="http://schemas.microsoft.com/office/powerpoint/2010/main" val="3517833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with medium confidence">
            <a:extLst>
              <a:ext uri="{FF2B5EF4-FFF2-40B4-BE49-F238E27FC236}">
                <a16:creationId xmlns:a16="http://schemas.microsoft.com/office/drawing/2014/main" id="{9ECD3502-8FED-D5A1-F50B-B0C92D7EAAE4}"/>
              </a:ext>
            </a:extLst>
          </p:cNvPr>
          <p:cNvPicPr>
            <a:picLocks noChangeAspect="1"/>
          </p:cNvPicPr>
          <p:nvPr/>
        </p:nvPicPr>
        <p:blipFill>
          <a:blip r:embed="rId2"/>
          <a:stretch>
            <a:fillRect/>
          </a:stretch>
        </p:blipFill>
        <p:spPr>
          <a:xfrm>
            <a:off x="491707" y="491706"/>
            <a:ext cx="11145328" cy="5874588"/>
          </a:xfrm>
          <a:prstGeom prst="rect">
            <a:avLst/>
          </a:prstGeom>
        </p:spPr>
      </p:pic>
      <p:sp>
        <p:nvSpPr>
          <p:cNvPr id="7" name="TextBox 6">
            <a:extLst>
              <a:ext uri="{FF2B5EF4-FFF2-40B4-BE49-F238E27FC236}">
                <a16:creationId xmlns:a16="http://schemas.microsoft.com/office/drawing/2014/main" id="{F276AED4-01F3-0DDB-43EF-3DBC0FD63701}"/>
              </a:ext>
            </a:extLst>
          </p:cNvPr>
          <p:cNvSpPr txBox="1"/>
          <p:nvPr/>
        </p:nvSpPr>
        <p:spPr>
          <a:xfrm>
            <a:off x="4550480" y="5904768"/>
            <a:ext cx="3091039" cy="369332"/>
          </a:xfrm>
          <a:prstGeom prst="rect">
            <a:avLst/>
          </a:prstGeom>
          <a:noFill/>
        </p:spPr>
        <p:txBody>
          <a:bodyPr wrap="none" rtlCol="0">
            <a:spAutoFit/>
          </a:bodyPr>
          <a:lstStyle/>
          <a:p>
            <a:r>
              <a:rPr lang="en-US" dirty="0"/>
              <a:t>Entity Relationship Diagram</a:t>
            </a:r>
            <a:endParaRPr lang="en-IN" dirty="0"/>
          </a:p>
        </p:txBody>
      </p:sp>
      <p:sp>
        <p:nvSpPr>
          <p:cNvPr id="8" name="Date Placeholder 15">
            <a:extLst>
              <a:ext uri="{FF2B5EF4-FFF2-40B4-BE49-F238E27FC236}">
                <a16:creationId xmlns:a16="http://schemas.microsoft.com/office/drawing/2014/main" id="{33B5B738-B802-3A75-B780-F421BCEE118A}"/>
              </a:ext>
            </a:extLst>
          </p:cNvPr>
          <p:cNvSpPr>
            <a:spLocks noGrp="1"/>
          </p:cNvSpPr>
          <p:nvPr>
            <p:ph type="dt" sz="half" idx="10"/>
          </p:nvPr>
        </p:nvSpPr>
        <p:spPr>
          <a:xfrm>
            <a:off x="838200" y="6429375"/>
            <a:ext cx="2743200" cy="365125"/>
          </a:xfrm>
        </p:spPr>
        <p:txBody>
          <a:bodyPr/>
          <a:lstStyle/>
          <a:p>
            <a:r>
              <a:rPr lang="en-US" dirty="0"/>
              <a:t>10/05/2022</a:t>
            </a:r>
          </a:p>
        </p:txBody>
      </p:sp>
      <p:sp>
        <p:nvSpPr>
          <p:cNvPr id="9" name="Footer Placeholder 16">
            <a:extLst>
              <a:ext uri="{FF2B5EF4-FFF2-40B4-BE49-F238E27FC236}">
                <a16:creationId xmlns:a16="http://schemas.microsoft.com/office/drawing/2014/main" id="{1443B6C1-0DE4-A734-5AEA-99CFD2B3A2D5}"/>
              </a:ext>
            </a:extLst>
          </p:cNvPr>
          <p:cNvSpPr>
            <a:spLocks noGrp="1"/>
          </p:cNvSpPr>
          <p:nvPr>
            <p:ph type="ftr" sz="quarter" idx="11"/>
          </p:nvPr>
        </p:nvSpPr>
        <p:spPr>
          <a:xfrm>
            <a:off x="4038600" y="6429375"/>
            <a:ext cx="4114800" cy="365125"/>
          </a:xfrm>
        </p:spPr>
        <p:txBody>
          <a:bodyPr/>
          <a:lstStyle/>
          <a:p>
            <a:r>
              <a:rPr lang="en-US" dirty="0"/>
              <a:t>Home Loan Case study</a:t>
            </a:r>
          </a:p>
        </p:txBody>
      </p:sp>
      <p:sp>
        <p:nvSpPr>
          <p:cNvPr id="10" name="Slide Number Placeholder 17">
            <a:extLst>
              <a:ext uri="{FF2B5EF4-FFF2-40B4-BE49-F238E27FC236}">
                <a16:creationId xmlns:a16="http://schemas.microsoft.com/office/drawing/2014/main" id="{24BCF2A2-A88E-0D5E-145D-29575505F7D8}"/>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6</a:t>
            </a:fld>
            <a:endParaRPr lang="en-US" dirty="0"/>
          </a:p>
        </p:txBody>
      </p:sp>
    </p:spTree>
    <p:extLst>
      <p:ext uri="{BB962C8B-B14F-4D97-AF65-F5344CB8AC3E}">
        <p14:creationId xmlns:p14="http://schemas.microsoft.com/office/powerpoint/2010/main" val="135111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8721213C-09F3-B818-D847-385505F576DC}"/>
              </a:ext>
            </a:extLst>
          </p:cNvPr>
          <p:cNvPicPr>
            <a:picLocks noGrp="1" noChangeAspect="1"/>
          </p:cNvPicPr>
          <p:nvPr>
            <p:ph type="pic" sz="quarter" idx="13"/>
          </p:nvPr>
        </p:nvPicPr>
        <p:blipFill>
          <a:blip r:embed="rId2"/>
          <a:srcRect l="3995" r="3995"/>
          <a:stretch>
            <a:fillRect/>
          </a:stretch>
        </p:blipFill>
        <p:spPr>
          <a:xfrm>
            <a:off x="500063" y="482600"/>
            <a:ext cx="11196637" cy="5875338"/>
          </a:xfrm>
        </p:spPr>
      </p:pic>
      <p:pic>
        <p:nvPicPr>
          <p:cNvPr id="17" name="Picture 16">
            <a:extLst>
              <a:ext uri="{FF2B5EF4-FFF2-40B4-BE49-F238E27FC236}">
                <a16:creationId xmlns:a16="http://schemas.microsoft.com/office/drawing/2014/main" id="{6D4806C5-15B5-FA38-C2E4-7FB2A83A6DCC}"/>
              </a:ext>
            </a:extLst>
          </p:cNvPr>
          <p:cNvPicPr>
            <a:picLocks noChangeAspect="1"/>
          </p:cNvPicPr>
          <p:nvPr/>
        </p:nvPicPr>
        <p:blipFill>
          <a:blip r:embed="rId3"/>
          <a:stretch>
            <a:fillRect/>
          </a:stretch>
        </p:blipFill>
        <p:spPr>
          <a:xfrm>
            <a:off x="1705154" y="500062"/>
            <a:ext cx="8781691" cy="389543"/>
          </a:xfrm>
          <a:prstGeom prst="rect">
            <a:avLst/>
          </a:prstGeom>
        </p:spPr>
      </p:pic>
    </p:spTree>
    <p:extLst>
      <p:ext uri="{BB962C8B-B14F-4D97-AF65-F5344CB8AC3E}">
        <p14:creationId xmlns:p14="http://schemas.microsoft.com/office/powerpoint/2010/main" val="2693196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62CD723-3992-03E7-BBD7-FD2CF2793A2F}"/>
              </a:ext>
            </a:extLst>
          </p:cNvPr>
          <p:cNvPicPr>
            <a:picLocks noChangeAspect="1"/>
          </p:cNvPicPr>
          <p:nvPr/>
        </p:nvPicPr>
        <p:blipFill>
          <a:blip r:embed="rId2"/>
          <a:stretch>
            <a:fillRect/>
          </a:stretch>
        </p:blipFill>
        <p:spPr>
          <a:xfrm>
            <a:off x="1671020" y="1447523"/>
            <a:ext cx="8849960" cy="3962953"/>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8D0BF8A-AE64-94D0-2E78-A4DEF625B253}"/>
                  </a:ext>
                </a:extLst>
              </p:cNvPr>
              <p:cNvSpPr txBox="1"/>
              <p:nvPr/>
            </p:nvSpPr>
            <p:spPr>
              <a:xfrm>
                <a:off x="3708615" y="5504427"/>
                <a:ext cx="477476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𝐸𝑙𝑖𝑔𝑖𝑏𝑙𝑒</m:t>
                      </m:r>
                      <m:r>
                        <a:rPr lang="en-US" b="0" i="1" smtClean="0">
                          <a:latin typeface="Cambria Math" panose="02040503050406030204" pitchFamily="18" charset="0"/>
                        </a:rPr>
                        <m:t> </m:t>
                      </m:r>
                      <m:r>
                        <a:rPr lang="en-US" b="0" i="1" smtClean="0">
                          <a:latin typeface="Cambria Math" panose="02040503050406030204" pitchFamily="18" charset="0"/>
                        </a:rPr>
                        <m:t>𝐴𝑚𝑜𝑢𝑛𝑡</m:t>
                      </m:r>
                      <m:r>
                        <a:rPr lang="en-US" b="0" i="1" smtClean="0">
                          <a:latin typeface="Cambria Math" panose="02040503050406030204" pitchFamily="18" charset="0"/>
                        </a:rPr>
                        <m:t>=0.6 ∗60 ∗</m:t>
                      </m:r>
                      <m:r>
                        <a:rPr lang="en-US" b="0" i="1" smtClean="0">
                          <a:latin typeface="Cambria Math" panose="02040503050406030204" pitchFamily="18" charset="0"/>
                        </a:rPr>
                        <m:t>𝑀𝑜𝑛𝑡h𝑙𝑦</m:t>
                      </m:r>
                      <m:r>
                        <a:rPr lang="en-US" b="0" i="1" smtClean="0">
                          <a:latin typeface="Cambria Math" panose="02040503050406030204" pitchFamily="18" charset="0"/>
                        </a:rPr>
                        <m:t> </m:t>
                      </m:r>
                      <m:r>
                        <a:rPr lang="en-US" b="0" i="1" smtClean="0">
                          <a:latin typeface="Cambria Math" panose="02040503050406030204" pitchFamily="18" charset="0"/>
                        </a:rPr>
                        <m:t>𝑆𝑎𝑙𝑎𝑟𝑦</m:t>
                      </m:r>
                    </m:oMath>
                  </m:oMathPara>
                </a14:m>
                <a:endParaRPr lang="en-IN" dirty="0"/>
              </a:p>
            </p:txBody>
          </p:sp>
        </mc:Choice>
        <mc:Fallback>
          <p:sp>
            <p:nvSpPr>
              <p:cNvPr id="22" name="TextBox 21">
                <a:extLst>
                  <a:ext uri="{FF2B5EF4-FFF2-40B4-BE49-F238E27FC236}">
                    <a16:creationId xmlns:a16="http://schemas.microsoft.com/office/drawing/2014/main" id="{98D0BF8A-AE64-94D0-2E78-A4DEF625B253}"/>
                  </a:ext>
                </a:extLst>
              </p:cNvPr>
              <p:cNvSpPr txBox="1">
                <a:spLocks noRot="1" noChangeAspect="1" noMove="1" noResize="1" noEditPoints="1" noAdjustHandles="1" noChangeArrowheads="1" noChangeShapeType="1" noTextEdit="1"/>
              </p:cNvSpPr>
              <p:nvPr/>
            </p:nvSpPr>
            <p:spPr>
              <a:xfrm>
                <a:off x="3708615" y="5504427"/>
                <a:ext cx="4774769" cy="276999"/>
              </a:xfrm>
              <a:prstGeom prst="rect">
                <a:avLst/>
              </a:prstGeom>
              <a:blipFill>
                <a:blip r:embed="rId3"/>
                <a:stretch>
                  <a:fillRect l="-1276" r="-1148" b="-37778"/>
                </a:stretch>
              </a:blipFill>
            </p:spPr>
            <p:txBody>
              <a:bodyPr/>
              <a:lstStyle/>
              <a:p>
                <a:r>
                  <a:rPr lang="en-IN">
                    <a:noFill/>
                  </a:rPr>
                  <a:t> </a:t>
                </a:r>
              </a:p>
            </p:txBody>
          </p:sp>
        </mc:Fallback>
      </mc:AlternateContent>
      <p:sp>
        <p:nvSpPr>
          <p:cNvPr id="23" name="Date Placeholder 15">
            <a:extLst>
              <a:ext uri="{FF2B5EF4-FFF2-40B4-BE49-F238E27FC236}">
                <a16:creationId xmlns:a16="http://schemas.microsoft.com/office/drawing/2014/main" id="{974A6877-EECD-337D-8317-D3B01125B582}"/>
              </a:ext>
            </a:extLst>
          </p:cNvPr>
          <p:cNvSpPr>
            <a:spLocks noGrp="1"/>
          </p:cNvSpPr>
          <p:nvPr>
            <p:ph type="dt" sz="half" idx="10"/>
          </p:nvPr>
        </p:nvSpPr>
        <p:spPr>
          <a:xfrm>
            <a:off x="838200" y="6429375"/>
            <a:ext cx="2743200" cy="365125"/>
          </a:xfrm>
        </p:spPr>
        <p:txBody>
          <a:bodyPr/>
          <a:lstStyle/>
          <a:p>
            <a:r>
              <a:rPr lang="en-US" dirty="0"/>
              <a:t>10/05/2022</a:t>
            </a:r>
          </a:p>
        </p:txBody>
      </p:sp>
      <p:sp>
        <p:nvSpPr>
          <p:cNvPr id="24" name="Footer Placeholder 16">
            <a:extLst>
              <a:ext uri="{FF2B5EF4-FFF2-40B4-BE49-F238E27FC236}">
                <a16:creationId xmlns:a16="http://schemas.microsoft.com/office/drawing/2014/main" id="{EE266D7E-94D6-F5FF-ADCE-CFF0644DB939}"/>
              </a:ext>
            </a:extLst>
          </p:cNvPr>
          <p:cNvSpPr>
            <a:spLocks noGrp="1"/>
          </p:cNvSpPr>
          <p:nvPr>
            <p:ph type="ftr" sz="quarter" idx="11"/>
          </p:nvPr>
        </p:nvSpPr>
        <p:spPr>
          <a:xfrm>
            <a:off x="4038600" y="6429375"/>
            <a:ext cx="4114800" cy="365125"/>
          </a:xfrm>
        </p:spPr>
        <p:txBody>
          <a:bodyPr/>
          <a:lstStyle/>
          <a:p>
            <a:r>
              <a:rPr lang="en-US" dirty="0"/>
              <a:t>Home Loan Case study</a:t>
            </a:r>
          </a:p>
        </p:txBody>
      </p:sp>
      <p:sp>
        <p:nvSpPr>
          <p:cNvPr id="25" name="Slide Number Placeholder 17">
            <a:extLst>
              <a:ext uri="{FF2B5EF4-FFF2-40B4-BE49-F238E27FC236}">
                <a16:creationId xmlns:a16="http://schemas.microsoft.com/office/drawing/2014/main" id="{FDE1A2C5-B8C9-F6FA-51EC-D08CCBD14887}"/>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8</a:t>
            </a:fld>
            <a:endParaRPr lang="en-US" dirty="0"/>
          </a:p>
        </p:txBody>
      </p:sp>
    </p:spTree>
    <p:extLst>
      <p:ext uri="{BB962C8B-B14F-4D97-AF65-F5344CB8AC3E}">
        <p14:creationId xmlns:p14="http://schemas.microsoft.com/office/powerpoint/2010/main" val="33020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47B2CB-C279-5084-DB9F-C97827F63AFD}"/>
              </a:ext>
            </a:extLst>
          </p:cNvPr>
          <p:cNvPicPr>
            <a:picLocks noChangeAspect="1"/>
          </p:cNvPicPr>
          <p:nvPr/>
        </p:nvPicPr>
        <p:blipFill>
          <a:blip r:embed="rId2"/>
          <a:stretch>
            <a:fillRect/>
          </a:stretch>
        </p:blipFill>
        <p:spPr>
          <a:xfrm>
            <a:off x="1651967" y="1133154"/>
            <a:ext cx="8888065" cy="4591691"/>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15F52BC-8546-4891-42A3-C606943164D0}"/>
                  </a:ext>
                </a:extLst>
              </p:cNvPr>
              <p:cNvSpPr txBox="1"/>
              <p:nvPr/>
            </p:nvSpPr>
            <p:spPr>
              <a:xfrm>
                <a:off x="3695436" y="5500348"/>
                <a:ext cx="2854564" cy="57676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𝐸𝑀𝐼</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𝑅</m:t>
                                  </m:r>
                                </m:e>
                              </m:d>
                            </m:e>
                            <m:sup>
                              <m:r>
                                <a:rPr lang="en-US" b="0" i="1" smtClean="0">
                                  <a:latin typeface="Cambria Math" panose="02040503050406030204" pitchFamily="18" charset="0"/>
                                </a:rPr>
                                <m:t>𝑛</m:t>
                              </m:r>
                            </m:sup>
                          </m:sSup>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𝑅</m:t>
                                  </m:r>
                                </m:e>
                              </m:d>
                            </m:e>
                            <m:sup>
                              <m:r>
                                <a:rPr lang="en-US" b="0" i="1" smtClean="0">
                                  <a:latin typeface="Cambria Math" panose="02040503050406030204" pitchFamily="18" charset="0"/>
                                </a:rPr>
                                <m:t>𝑛</m:t>
                              </m:r>
                            </m:sup>
                          </m:sSup>
                          <m:r>
                            <a:rPr lang="en-US" b="0" i="1" smtClean="0">
                              <a:latin typeface="Cambria Math" panose="02040503050406030204" pitchFamily="18" charset="0"/>
                            </a:rPr>
                            <m:t> −1</m:t>
                          </m:r>
                        </m:den>
                      </m:f>
                    </m:oMath>
                  </m:oMathPara>
                </a14:m>
                <a:endParaRPr lang="en-IN" dirty="0"/>
              </a:p>
            </p:txBody>
          </p:sp>
        </mc:Choice>
        <mc:Fallback>
          <p:sp>
            <p:nvSpPr>
              <p:cNvPr id="4" name="TextBox 3">
                <a:extLst>
                  <a:ext uri="{FF2B5EF4-FFF2-40B4-BE49-F238E27FC236}">
                    <a16:creationId xmlns:a16="http://schemas.microsoft.com/office/drawing/2014/main" id="{A15F52BC-8546-4891-42A3-C606943164D0}"/>
                  </a:ext>
                </a:extLst>
              </p:cNvPr>
              <p:cNvSpPr txBox="1">
                <a:spLocks noRot="1" noChangeAspect="1" noMove="1" noResize="1" noEditPoints="1" noAdjustHandles="1" noChangeArrowheads="1" noChangeShapeType="1" noTextEdit="1"/>
              </p:cNvSpPr>
              <p:nvPr/>
            </p:nvSpPr>
            <p:spPr>
              <a:xfrm>
                <a:off x="3695436" y="5500348"/>
                <a:ext cx="2854564" cy="576761"/>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039B1CC-A56B-A866-6902-39F326D81E06}"/>
                  </a:ext>
                </a:extLst>
              </p:cNvPr>
              <p:cNvSpPr txBox="1"/>
              <p:nvPr/>
            </p:nvSpPr>
            <p:spPr>
              <a:xfrm>
                <a:off x="7190018" y="5500348"/>
                <a:ext cx="1420582" cy="51854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12 ∗100</m:t>
                          </m:r>
                        </m:den>
                      </m:f>
                    </m:oMath>
                  </m:oMathPara>
                </a14:m>
                <a:endParaRPr lang="en-IN" dirty="0"/>
              </a:p>
            </p:txBody>
          </p:sp>
        </mc:Choice>
        <mc:Fallback>
          <p:sp>
            <p:nvSpPr>
              <p:cNvPr id="8" name="TextBox 7">
                <a:extLst>
                  <a:ext uri="{FF2B5EF4-FFF2-40B4-BE49-F238E27FC236}">
                    <a16:creationId xmlns:a16="http://schemas.microsoft.com/office/drawing/2014/main" id="{5039B1CC-A56B-A866-6902-39F326D81E06}"/>
                  </a:ext>
                </a:extLst>
              </p:cNvPr>
              <p:cNvSpPr txBox="1">
                <a:spLocks noRot="1" noChangeAspect="1" noMove="1" noResize="1" noEditPoints="1" noAdjustHandles="1" noChangeArrowheads="1" noChangeShapeType="1" noTextEdit="1"/>
              </p:cNvSpPr>
              <p:nvPr/>
            </p:nvSpPr>
            <p:spPr>
              <a:xfrm>
                <a:off x="7190018" y="5500348"/>
                <a:ext cx="1420582" cy="518540"/>
              </a:xfrm>
              <a:prstGeom prst="rect">
                <a:avLst/>
              </a:prstGeom>
              <a:blipFill>
                <a:blip r:embed="rId4"/>
                <a:stretch>
                  <a:fillRect/>
                </a:stretch>
              </a:blipFill>
            </p:spPr>
            <p:txBody>
              <a:bodyPr/>
              <a:lstStyle/>
              <a:p>
                <a:r>
                  <a:rPr lang="en-IN">
                    <a:noFill/>
                  </a:rPr>
                  <a:t> </a:t>
                </a:r>
              </a:p>
            </p:txBody>
          </p:sp>
        </mc:Fallback>
      </mc:AlternateContent>
      <p:sp>
        <p:nvSpPr>
          <p:cNvPr id="10" name="Date Placeholder 15">
            <a:extLst>
              <a:ext uri="{FF2B5EF4-FFF2-40B4-BE49-F238E27FC236}">
                <a16:creationId xmlns:a16="http://schemas.microsoft.com/office/drawing/2014/main" id="{2300C964-91E1-EACD-0D77-F5F1B0BC18A8}"/>
              </a:ext>
            </a:extLst>
          </p:cNvPr>
          <p:cNvSpPr>
            <a:spLocks noGrp="1"/>
          </p:cNvSpPr>
          <p:nvPr>
            <p:ph type="dt" sz="half" idx="10"/>
          </p:nvPr>
        </p:nvSpPr>
        <p:spPr>
          <a:xfrm>
            <a:off x="838200" y="6429375"/>
            <a:ext cx="2743200" cy="365125"/>
          </a:xfrm>
        </p:spPr>
        <p:txBody>
          <a:bodyPr/>
          <a:lstStyle/>
          <a:p>
            <a:r>
              <a:rPr lang="en-US" dirty="0"/>
              <a:t>10/05/2022</a:t>
            </a:r>
          </a:p>
        </p:txBody>
      </p:sp>
      <p:sp>
        <p:nvSpPr>
          <p:cNvPr id="11" name="Footer Placeholder 16">
            <a:extLst>
              <a:ext uri="{FF2B5EF4-FFF2-40B4-BE49-F238E27FC236}">
                <a16:creationId xmlns:a16="http://schemas.microsoft.com/office/drawing/2014/main" id="{F6D58C29-3A9C-63BC-5A7C-65A77479B25B}"/>
              </a:ext>
            </a:extLst>
          </p:cNvPr>
          <p:cNvSpPr>
            <a:spLocks noGrp="1"/>
          </p:cNvSpPr>
          <p:nvPr>
            <p:ph type="ftr" sz="quarter" idx="11"/>
          </p:nvPr>
        </p:nvSpPr>
        <p:spPr>
          <a:xfrm>
            <a:off x="4038600" y="6429375"/>
            <a:ext cx="4114800" cy="365125"/>
          </a:xfrm>
        </p:spPr>
        <p:txBody>
          <a:bodyPr/>
          <a:lstStyle/>
          <a:p>
            <a:r>
              <a:rPr lang="en-US" dirty="0"/>
              <a:t>Home Loan Case study</a:t>
            </a:r>
          </a:p>
        </p:txBody>
      </p:sp>
      <p:sp>
        <p:nvSpPr>
          <p:cNvPr id="13" name="Slide Number Placeholder 17">
            <a:extLst>
              <a:ext uri="{FF2B5EF4-FFF2-40B4-BE49-F238E27FC236}">
                <a16:creationId xmlns:a16="http://schemas.microsoft.com/office/drawing/2014/main" id="{B773202B-62E9-F276-4318-62D274F4EE37}"/>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9</a:t>
            </a:fld>
            <a:endParaRPr lang="en-US" dirty="0"/>
          </a:p>
        </p:txBody>
      </p:sp>
    </p:spTree>
    <p:extLst>
      <p:ext uri="{BB962C8B-B14F-4D97-AF65-F5344CB8AC3E}">
        <p14:creationId xmlns:p14="http://schemas.microsoft.com/office/powerpoint/2010/main" val="1603499823"/>
      </p:ext>
    </p:extLst>
  </p:cSld>
  <p:clrMapOvr>
    <a:masterClrMapping/>
  </p:clrMapOvr>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AFE2A1-77F8-441E-9B9F-DD61C354F4F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5CF4B188-9E41-4609-81DC-EA2587D009AE}">
  <ds:schemaRefs>
    <ds:schemaRef ds:uri="http://schemas.microsoft.com/sharepoint/v3/contenttype/forms"/>
  </ds:schemaRefs>
</ds:datastoreItem>
</file>

<file path=customXml/itemProps3.xml><?xml version="1.0" encoding="utf-8"?>
<ds:datastoreItem xmlns:ds="http://schemas.openxmlformats.org/officeDocument/2006/customXml" ds:itemID="{56052644-F409-493B-8E91-969D43897F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{A88805F5-CF24-4AE4-9B31-D742CB205A03}tf00537603_win32</Template>
  <TotalTime>138</TotalTime>
  <Words>294</Words>
  <Application>Microsoft Office PowerPoint</Application>
  <PresentationFormat>Widescreen</PresentationFormat>
  <Paragraphs>84</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Avenir Next LT Pro</vt:lpstr>
      <vt:lpstr>Calibri</vt:lpstr>
      <vt:lpstr>Cambria Math</vt:lpstr>
      <vt:lpstr>Sabon Next LT</vt:lpstr>
      <vt:lpstr>Wingdings</vt:lpstr>
      <vt:lpstr>LuminousVTI</vt:lpstr>
      <vt:lpstr>Home Loan Case Study</vt:lpstr>
      <vt:lpstr>Members</vt:lpstr>
      <vt:lpstr>Introduction</vt:lpstr>
      <vt:lpstr>Timeline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Loan Case Study</dc:title>
  <dc:creator>Nilay Saxena</dc:creator>
  <cp:lastModifiedBy>Nilay Saxena</cp:lastModifiedBy>
  <cp:revision>1</cp:revision>
  <dcterms:created xsi:type="dcterms:W3CDTF">2022-05-09T13:29:58Z</dcterms:created>
  <dcterms:modified xsi:type="dcterms:W3CDTF">2022-05-09T15:48:23Z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